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53"/>
  </p:notesMasterIdLst>
  <p:handoutMasterIdLst>
    <p:handoutMasterId r:id="rId54"/>
  </p:handoutMasterIdLst>
  <p:sldIdLst>
    <p:sldId id="293" r:id="rId2"/>
    <p:sldId id="425" r:id="rId3"/>
    <p:sldId id="382" r:id="rId4"/>
    <p:sldId id="426" r:id="rId5"/>
    <p:sldId id="312" r:id="rId6"/>
    <p:sldId id="333" r:id="rId7"/>
    <p:sldId id="348" r:id="rId8"/>
    <p:sldId id="383" r:id="rId9"/>
    <p:sldId id="349" r:id="rId10"/>
    <p:sldId id="350" r:id="rId11"/>
    <p:sldId id="384" r:id="rId12"/>
    <p:sldId id="356" r:id="rId13"/>
    <p:sldId id="434" r:id="rId14"/>
    <p:sldId id="386" r:id="rId15"/>
    <p:sldId id="388" r:id="rId16"/>
    <p:sldId id="427" r:id="rId17"/>
    <p:sldId id="428" r:id="rId18"/>
    <p:sldId id="354" r:id="rId19"/>
    <p:sldId id="390" r:id="rId20"/>
    <p:sldId id="391" r:id="rId21"/>
    <p:sldId id="413" r:id="rId22"/>
    <p:sldId id="435" r:id="rId23"/>
    <p:sldId id="392" r:id="rId24"/>
    <p:sldId id="423" r:id="rId25"/>
    <p:sldId id="394" r:id="rId26"/>
    <p:sldId id="415" r:id="rId27"/>
    <p:sldId id="395" r:id="rId28"/>
    <p:sldId id="396" r:id="rId29"/>
    <p:sldId id="397" r:id="rId30"/>
    <p:sldId id="399" r:id="rId31"/>
    <p:sldId id="398" r:id="rId32"/>
    <p:sldId id="400" r:id="rId33"/>
    <p:sldId id="401" r:id="rId34"/>
    <p:sldId id="417" r:id="rId35"/>
    <p:sldId id="402" r:id="rId36"/>
    <p:sldId id="403" r:id="rId37"/>
    <p:sldId id="431" r:id="rId38"/>
    <p:sldId id="404" r:id="rId39"/>
    <p:sldId id="405" r:id="rId40"/>
    <p:sldId id="406" r:id="rId41"/>
    <p:sldId id="407" r:id="rId42"/>
    <p:sldId id="408" r:id="rId43"/>
    <p:sldId id="419" r:id="rId44"/>
    <p:sldId id="429" r:id="rId45"/>
    <p:sldId id="420" r:id="rId46"/>
    <p:sldId id="409" r:id="rId47"/>
    <p:sldId id="432" r:id="rId48"/>
    <p:sldId id="421" r:id="rId49"/>
    <p:sldId id="410" r:id="rId50"/>
    <p:sldId id="422" r:id="rId51"/>
    <p:sldId id="430" r:id="rId52"/>
  </p:sldIdLst>
  <p:sldSz cx="24371300" cy="13716000"/>
  <p:notesSz cx="6858000" cy="9144000"/>
  <p:embeddedFontLst>
    <p:embeddedFont>
      <p:font typeface="黑体" panose="02010609060101010101" pitchFamily="49" charset="-122"/>
      <p:regular r:id="rId55"/>
    </p:embeddedFont>
    <p:embeddedFont>
      <p:font typeface="楷体" panose="02010609060101010101" pitchFamily="49" charset="-122"/>
      <p:regular r:id="rId56"/>
    </p:embeddedFont>
    <p:embeddedFont>
      <p:font typeface="微软雅黑" panose="020B0503020204020204" pitchFamily="34" charset="-122"/>
      <p:regular r:id="rId57"/>
      <p:bold r:id="rId58"/>
    </p:embeddedFont>
    <p:embeddedFont>
      <p:font typeface="Arial Unicode MS" panose="020B0604020202020204" pitchFamily="34" charset="-122"/>
      <p:regular r:id="rId59"/>
    </p:embeddedFont>
    <p:embeddedFont>
      <p:font typeface="Calibri" panose="020F0502020204030204" pitchFamily="34" charset="0"/>
      <p:regular r:id="rId60"/>
      <p:bold r:id="rId61"/>
    </p:embeddedFont>
  </p:embeddedFontLst>
  <p:defaultTextStyle>
    <a:defPPr>
      <a:defRPr lang="zh-CN"/>
    </a:defPPr>
    <a:lvl1pPr marL="0" algn="l" defTabSz="1827530" rtl="0" eaLnBrk="1" latinLnBrk="0" hangingPunct="1">
      <a:defRPr sz="3600" kern="1200">
        <a:solidFill>
          <a:schemeClr val="tx1"/>
        </a:solidFill>
        <a:latin typeface="+mn-lt"/>
        <a:ea typeface="+mn-ea"/>
        <a:cs typeface="+mn-cs"/>
      </a:defRPr>
    </a:lvl1pPr>
    <a:lvl2pPr marL="913765" algn="l" defTabSz="1827530" rtl="0" eaLnBrk="1" latinLnBrk="0" hangingPunct="1">
      <a:defRPr sz="3600" kern="1200">
        <a:solidFill>
          <a:schemeClr val="tx1"/>
        </a:solidFill>
        <a:latin typeface="+mn-lt"/>
        <a:ea typeface="+mn-ea"/>
        <a:cs typeface="+mn-cs"/>
      </a:defRPr>
    </a:lvl2pPr>
    <a:lvl3pPr marL="1828165" algn="l" defTabSz="1827530" rtl="0" eaLnBrk="1" latinLnBrk="0" hangingPunct="1">
      <a:defRPr sz="3600" kern="1200">
        <a:solidFill>
          <a:schemeClr val="tx1"/>
        </a:solidFill>
        <a:latin typeface="+mn-lt"/>
        <a:ea typeface="+mn-ea"/>
        <a:cs typeface="+mn-cs"/>
      </a:defRPr>
    </a:lvl3pPr>
    <a:lvl4pPr marL="2741930" algn="l" defTabSz="1827530" rtl="0" eaLnBrk="1" latinLnBrk="0" hangingPunct="1">
      <a:defRPr sz="3600" kern="1200">
        <a:solidFill>
          <a:schemeClr val="tx1"/>
        </a:solidFill>
        <a:latin typeface="+mn-lt"/>
        <a:ea typeface="+mn-ea"/>
        <a:cs typeface="+mn-cs"/>
      </a:defRPr>
    </a:lvl4pPr>
    <a:lvl5pPr marL="3655695" algn="l" defTabSz="1827530" rtl="0" eaLnBrk="1" latinLnBrk="0" hangingPunct="1">
      <a:defRPr sz="3600" kern="1200">
        <a:solidFill>
          <a:schemeClr val="tx1"/>
        </a:solidFill>
        <a:latin typeface="+mn-lt"/>
        <a:ea typeface="+mn-ea"/>
        <a:cs typeface="+mn-cs"/>
      </a:defRPr>
    </a:lvl5pPr>
    <a:lvl6pPr marL="4570095" algn="l" defTabSz="1827530" rtl="0" eaLnBrk="1" latinLnBrk="0" hangingPunct="1">
      <a:defRPr sz="3600" kern="1200">
        <a:solidFill>
          <a:schemeClr val="tx1"/>
        </a:solidFill>
        <a:latin typeface="+mn-lt"/>
        <a:ea typeface="+mn-ea"/>
        <a:cs typeface="+mn-cs"/>
      </a:defRPr>
    </a:lvl6pPr>
    <a:lvl7pPr marL="5483860" algn="l" defTabSz="1827530" rtl="0" eaLnBrk="1" latinLnBrk="0" hangingPunct="1">
      <a:defRPr sz="3600" kern="1200">
        <a:solidFill>
          <a:schemeClr val="tx1"/>
        </a:solidFill>
        <a:latin typeface="+mn-lt"/>
        <a:ea typeface="+mn-ea"/>
        <a:cs typeface="+mn-cs"/>
      </a:defRPr>
    </a:lvl7pPr>
    <a:lvl8pPr marL="6397625" algn="l" defTabSz="1827530" rtl="0" eaLnBrk="1" latinLnBrk="0" hangingPunct="1">
      <a:defRPr sz="3600" kern="1200">
        <a:solidFill>
          <a:schemeClr val="tx1"/>
        </a:solidFill>
        <a:latin typeface="+mn-lt"/>
        <a:ea typeface="+mn-ea"/>
        <a:cs typeface="+mn-cs"/>
      </a:defRPr>
    </a:lvl8pPr>
    <a:lvl9pPr marL="7311390" algn="l" defTabSz="1827530" rtl="0" eaLnBrk="1" latinLnBrk="0" hangingPunct="1">
      <a:defRPr sz="3600" kern="1200">
        <a:solidFill>
          <a:schemeClr val="tx1"/>
        </a:solidFill>
        <a:latin typeface="+mn-lt"/>
        <a:ea typeface="+mn-ea"/>
        <a:cs typeface="+mn-cs"/>
      </a:defRPr>
    </a:lvl9pPr>
  </p:defaultTextStyle>
  <p:extLst>
    <p:ext uri="{EFAFB233-063F-42B5-8137-9DF3F51BA10A}">
      <p15:sldGuideLst xmlns="" xmlns:p15="http://schemas.microsoft.com/office/powerpoint/2012/main">
        <p15:guide id="10" orient="horz" pos="4377" userDrawn="1">
          <p15:clr>
            <a:srgbClr val="A4A3A4"/>
          </p15:clr>
        </p15:guide>
        <p15:guide id="16" pos="4218" userDrawn="1">
          <p15:clr>
            <a:srgbClr val="A4A3A4"/>
          </p15:clr>
        </p15:guide>
        <p15:guide id="22" pos="7676" userDrawn="1">
          <p15:clr>
            <a:srgbClr val="A4A3A4"/>
          </p15:clr>
        </p15:guide>
        <p15:guide id="34" pos="2035">
          <p15:clr>
            <a:srgbClr val="A4A3A4"/>
          </p15:clr>
        </p15:guide>
        <p15:guide id="35" orient="horz" pos="3725" userDrawn="1">
          <p15:clr>
            <a:srgbClr val="A4A3A4"/>
          </p15:clr>
        </p15:guide>
        <p15:guide id="36" orient="horz" pos="3158" userDrawn="1">
          <p15:clr>
            <a:srgbClr val="A4A3A4"/>
          </p15:clr>
        </p15:guide>
        <p15:guide id="37" orient="horz" pos="5851" userDrawn="1">
          <p15:clr>
            <a:srgbClr val="A4A3A4"/>
          </p15:clr>
        </p15:guide>
        <p15:guide id="38" orient="horz" pos="6786" userDrawn="1">
          <p15:clr>
            <a:srgbClr val="A4A3A4"/>
          </p15:clr>
        </p15:guide>
        <p15:guide id="39" pos="13374" userDrawn="1">
          <p15:clr>
            <a:srgbClr val="A4A3A4"/>
          </p15:clr>
        </p15:guide>
        <p15:guide id="40" orient="horz" pos="862" userDrawn="1">
          <p15:clr>
            <a:srgbClr val="A4A3A4"/>
          </p15:clr>
        </p15:guide>
      </p15:sldGuideLst>
    </p:ext>
    <p:ext uri="{2D200454-40CA-4A62-9FC3-DE9A4176ACB9}">
      <p15:notesGuideLst xmlns=""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dministrator" initials="A" lastIdx="1" clrIdx="0"/>
  <p:cmAuthor id="1" name="孙文纯" initials="孙文纯"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DA0000"/>
    <a:srgbClr val="2A5CAA"/>
    <a:srgbClr val="8FB4A5"/>
    <a:srgbClr val="00AEEF"/>
    <a:srgbClr val="FFFFFF"/>
    <a:srgbClr val="E3F4FD"/>
    <a:srgbClr val="DCDCDC"/>
    <a:srgbClr val="FFFDE7"/>
    <a:srgbClr val="A2CEA1"/>
    <a:srgbClr val="86CAE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868" autoAdjust="0"/>
    <p:restoredTop sz="80122" autoAdjust="0"/>
  </p:normalViewPr>
  <p:slideViewPr>
    <p:cSldViewPr>
      <p:cViewPr varScale="1">
        <p:scale>
          <a:sx n="57" d="100"/>
          <a:sy n="57" d="100"/>
        </p:scale>
        <p:origin x="-270" y="-84"/>
      </p:cViewPr>
      <p:guideLst>
        <p:guide orient="horz" pos="4377"/>
        <p:guide orient="horz" pos="3725"/>
        <p:guide orient="horz" pos="3158"/>
        <p:guide orient="horz" pos="5851"/>
        <p:guide orient="horz" pos="6786"/>
        <p:guide orient="horz" pos="862"/>
        <p:guide pos="4218"/>
        <p:guide pos="7676"/>
        <p:guide pos="2035"/>
        <p:guide pos="13374"/>
      </p:guideLst>
    </p:cSldViewPr>
  </p:slideViewPr>
  <p:notesTextViewPr>
    <p:cViewPr>
      <p:scale>
        <a:sx n="150" d="100"/>
        <a:sy n="150" d="100"/>
      </p:scale>
      <p:origin x="0" y="0"/>
    </p:cViewPr>
  </p:notesTextViewPr>
  <p:sorterViewPr>
    <p:cViewPr>
      <p:scale>
        <a:sx n="100" d="100"/>
        <a:sy n="100" d="100"/>
      </p:scale>
      <p:origin x="0" y="0"/>
    </p:cViewPr>
  </p:sorterViewPr>
  <p:notesViewPr>
    <p:cSldViewPr>
      <p:cViewPr varScale="1">
        <p:scale>
          <a:sx n="68" d="100"/>
          <a:sy n="68" d="100"/>
        </p:scale>
        <p:origin x="-3324" y="-90"/>
      </p:cViewPr>
      <p:guideLst>
        <p:guide orient="horz" pos="2880"/>
        <p:guide pos="2160"/>
      </p:guideLst>
    </p:cSldViewPr>
  </p:notesViewPr>
  <p:gridSpacing cx="45000" cy="450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font" Target="fonts/font1.fntdata"/><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handoutMaster" Target="handoutMasters/handoutMaster1.xml"/><Relationship Id="rId62"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8" Type="http://schemas.openxmlformats.org/officeDocument/2006/relationships/font" Target="fonts/font4.fntdata"/><Relationship Id="rId66"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font" Target="fonts/font3.fntdata"/><Relationship Id="rId61" Type="http://schemas.openxmlformats.org/officeDocument/2006/relationships/font" Target="fonts/font7.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font" Target="fonts/font6.fntdata"/><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font" Target="fonts/font2.fntdata"/><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5.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2F4A69F-A7BF-4946-B3A6-ED01CBEB8F2B}" type="datetimeFigureOut">
              <a:rPr lang="zh-CN" altLang="en-US" smtClean="0"/>
              <a:t>2018/4/16</a:t>
            </a:fld>
            <a:endParaRPr lang="zh-CN" altLang="en-US"/>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EC31665-BE4C-4D05-B9C5-2B73D647A6C5}" type="slidenum">
              <a:rPr lang="zh-CN" altLang="en-US" smtClean="0"/>
              <a:t>‹#›</a:t>
            </a:fld>
            <a:endParaRPr lang="zh-CN" altLang="en-US"/>
          </a:p>
        </p:txBody>
      </p:sp>
    </p:spTree>
    <p:extLst>
      <p:ext uri="{BB962C8B-B14F-4D97-AF65-F5344CB8AC3E}">
        <p14:creationId xmlns:p14="http://schemas.microsoft.com/office/powerpoint/2010/main" val="391860265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05CE786-2566-4729-BA0C-6278D59A1AE1}" type="datetimeFigureOut">
              <a:rPr lang="zh-CN" altLang="en-US" smtClean="0"/>
              <a:t>2018/4/16</a:t>
            </a:fld>
            <a:endParaRPr lang="zh-CN" altLang="en-US"/>
          </a:p>
        </p:txBody>
      </p:sp>
      <p:sp>
        <p:nvSpPr>
          <p:cNvPr id="4" name="幻灯片图像占位符 3"/>
          <p:cNvSpPr>
            <a:spLocks noGrp="1" noRot="1" noChangeAspect="1"/>
          </p:cNvSpPr>
          <p:nvPr>
            <p:ph type="sldImg" idx="2"/>
          </p:nvPr>
        </p:nvSpPr>
        <p:spPr>
          <a:xfrm>
            <a:off x="687388" y="1143000"/>
            <a:ext cx="5483225"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49D8A1A-3085-48B2-A401-84F34E154A3C}" type="slidenum">
              <a:rPr lang="zh-CN" altLang="en-US" smtClean="0"/>
              <a:t>‹#›</a:t>
            </a:fld>
            <a:endParaRPr lang="zh-CN" altLang="en-US"/>
          </a:p>
        </p:txBody>
      </p:sp>
    </p:spTree>
    <p:extLst>
      <p:ext uri="{BB962C8B-B14F-4D97-AF65-F5344CB8AC3E}">
        <p14:creationId xmlns:p14="http://schemas.microsoft.com/office/powerpoint/2010/main" val="4029738423"/>
      </p:ext>
    </p:extLst>
  </p:cSld>
  <p:clrMap bg1="lt1" tx1="dk1" bg2="lt2" tx2="dk2" accent1="accent1" accent2="accent2" accent3="accent3" accent4="accent4" accent5="accent5" accent6="accent6" hlink="hlink" folHlink="folHlink"/>
  <p:hf hdr="0" ftr="0" dt="0"/>
  <p:notesStyle>
    <a:lvl1pPr marL="0" algn="l" defTabSz="1827530" rtl="0" eaLnBrk="1" latinLnBrk="0" hangingPunct="1">
      <a:defRPr sz="2400" kern="1200">
        <a:solidFill>
          <a:schemeClr val="tx1"/>
        </a:solidFill>
        <a:latin typeface="+mn-lt"/>
        <a:ea typeface="+mn-ea"/>
        <a:cs typeface="+mn-cs"/>
      </a:defRPr>
    </a:lvl1pPr>
    <a:lvl2pPr marL="913765" algn="l" defTabSz="1827530" rtl="0" eaLnBrk="1" latinLnBrk="0" hangingPunct="1">
      <a:defRPr sz="2400" kern="1200">
        <a:solidFill>
          <a:schemeClr val="tx1"/>
        </a:solidFill>
        <a:latin typeface="+mn-lt"/>
        <a:ea typeface="+mn-ea"/>
        <a:cs typeface="+mn-cs"/>
      </a:defRPr>
    </a:lvl2pPr>
    <a:lvl3pPr marL="1828165" algn="l" defTabSz="1827530" rtl="0" eaLnBrk="1" latinLnBrk="0" hangingPunct="1">
      <a:defRPr sz="2400" kern="1200">
        <a:solidFill>
          <a:schemeClr val="tx1"/>
        </a:solidFill>
        <a:latin typeface="+mn-lt"/>
        <a:ea typeface="+mn-ea"/>
        <a:cs typeface="+mn-cs"/>
      </a:defRPr>
    </a:lvl3pPr>
    <a:lvl4pPr marL="2741930" algn="l" defTabSz="1827530" rtl="0" eaLnBrk="1" latinLnBrk="0" hangingPunct="1">
      <a:defRPr sz="2400" kern="1200">
        <a:solidFill>
          <a:schemeClr val="tx1"/>
        </a:solidFill>
        <a:latin typeface="+mn-lt"/>
        <a:ea typeface="+mn-ea"/>
        <a:cs typeface="+mn-cs"/>
      </a:defRPr>
    </a:lvl4pPr>
    <a:lvl5pPr marL="3655695" algn="l" defTabSz="1827530" rtl="0" eaLnBrk="1" latinLnBrk="0" hangingPunct="1">
      <a:defRPr sz="2400" kern="1200">
        <a:solidFill>
          <a:schemeClr val="tx1"/>
        </a:solidFill>
        <a:latin typeface="+mn-lt"/>
        <a:ea typeface="+mn-ea"/>
        <a:cs typeface="+mn-cs"/>
      </a:defRPr>
    </a:lvl5pPr>
    <a:lvl6pPr marL="4570095" algn="l" defTabSz="1827530" rtl="0" eaLnBrk="1" latinLnBrk="0" hangingPunct="1">
      <a:defRPr sz="2400" kern="1200">
        <a:solidFill>
          <a:schemeClr val="tx1"/>
        </a:solidFill>
        <a:latin typeface="+mn-lt"/>
        <a:ea typeface="+mn-ea"/>
        <a:cs typeface="+mn-cs"/>
      </a:defRPr>
    </a:lvl6pPr>
    <a:lvl7pPr marL="5483860" algn="l" defTabSz="1827530" rtl="0" eaLnBrk="1" latinLnBrk="0" hangingPunct="1">
      <a:defRPr sz="2400" kern="1200">
        <a:solidFill>
          <a:schemeClr val="tx1"/>
        </a:solidFill>
        <a:latin typeface="+mn-lt"/>
        <a:ea typeface="+mn-ea"/>
        <a:cs typeface="+mn-cs"/>
      </a:defRPr>
    </a:lvl7pPr>
    <a:lvl8pPr marL="6397625" algn="l" defTabSz="1827530" rtl="0" eaLnBrk="1" latinLnBrk="0" hangingPunct="1">
      <a:defRPr sz="2400" kern="1200">
        <a:solidFill>
          <a:schemeClr val="tx1"/>
        </a:solidFill>
        <a:latin typeface="+mn-lt"/>
        <a:ea typeface="+mn-ea"/>
        <a:cs typeface="+mn-cs"/>
      </a:defRPr>
    </a:lvl8pPr>
    <a:lvl9pPr marL="7311390" algn="l" defTabSz="1827530" rtl="0" eaLnBrk="1" latinLnBrk="0" hangingPunct="1">
      <a:defRPr sz="24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背景色-2">
    <p:spTree>
      <p:nvGrpSpPr>
        <p:cNvPr id="1" name=""/>
        <p:cNvGrpSpPr/>
        <p:nvPr/>
      </p:nvGrpSpPr>
      <p:grpSpPr>
        <a:xfrm>
          <a:off x="0" y="0"/>
          <a:ext cx="0" cy="0"/>
          <a:chOff x="0" y="0"/>
          <a:chExt cx="0" cy="0"/>
        </a:xfrm>
      </p:grpSpPr>
      <p:sp>
        <p:nvSpPr>
          <p:cNvPr id="6" name="矩形 5"/>
          <p:cNvSpPr/>
          <p:nvPr userDrawn="1"/>
        </p:nvSpPr>
        <p:spPr>
          <a:xfrm>
            <a:off x="0" y="0"/>
            <a:ext cx="24368125" cy="13714412"/>
          </a:xfrm>
          <a:prstGeom prst="rect">
            <a:avLst/>
          </a:prstGeom>
          <a:solidFill>
            <a:srgbClr val="E3F4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6000" b="1" dirty="0">
              <a:solidFill>
                <a:schemeClr val="tx1"/>
              </a:solidFill>
              <a:latin typeface="微软雅黑" panose="020B0503020204020204" pitchFamily="34" charset="-122"/>
              <a:ea typeface="微软雅黑" panose="020B0503020204020204" pitchFamily="34" charset="-122"/>
            </a:endParaRPr>
          </a:p>
        </p:txBody>
      </p:sp>
      <p:sp>
        <p:nvSpPr>
          <p:cNvPr id="13" name="矩形 12"/>
          <p:cNvSpPr/>
          <p:nvPr userDrawn="1"/>
        </p:nvSpPr>
        <p:spPr bwMode="auto">
          <a:xfrm>
            <a:off x="1260660" y="682638"/>
            <a:ext cx="21963198" cy="12350724"/>
          </a:xfrm>
          <a:prstGeom prst="rect">
            <a:avLst/>
          </a:prstGeom>
          <a:noFill/>
          <a:ln w="3175" cap="flat" cmpd="sng" algn="ctr">
            <a:solidFill>
              <a:schemeClr val="bg1">
                <a:lumMod val="85000"/>
              </a:schemeClr>
            </a:solidFill>
            <a:prstDash val="solid"/>
            <a:round/>
            <a:headEnd type="none" w="med" len="med"/>
            <a:tailEnd type="none" w="med" len="med"/>
          </a:ln>
          <a:effectLst/>
        </p:spPr>
        <p:txBody>
          <a:bodyPr vert="horz" wrap="square" lIns="91187" tIns="45593" rIns="91187" bIns="45593" numCol="1" rtlCol="0" anchor="t" anchorCtr="0" compatLnSpc="1"/>
          <a:lstStyle/>
          <a:p>
            <a:pPr marL="0" marR="0" indent="0" algn="l" defTabSz="911225" rtl="0" eaLnBrk="1" fontAlgn="base" latinLnBrk="0" hangingPunct="1">
              <a:lnSpc>
                <a:spcPct val="100000"/>
              </a:lnSpc>
              <a:spcBef>
                <a:spcPct val="0"/>
              </a:spcBef>
              <a:spcAft>
                <a:spcPct val="0"/>
              </a:spcAft>
              <a:buClrTx/>
              <a:buSzTx/>
              <a:buFont typeface="Arial" pitchFamily="34" charset="0"/>
              <a:buNone/>
            </a:pPr>
            <a:endParaRPr kumimoji="0" lang="zh-CN" altLang="en-US" sz="1800" b="0" i="0" u="none" strike="noStrike" cap="none" normalizeH="0" baseline="0">
              <a:ln>
                <a:noFill/>
              </a:ln>
              <a:solidFill>
                <a:schemeClr val="tx1"/>
              </a:solidFill>
              <a:effectLst/>
              <a:latin typeface="Arial" pitchFamily="34" charset="0"/>
              <a:ea typeface="宋体" pitchFamily="2" charset="-122"/>
            </a:endParaRPr>
          </a:p>
        </p:txBody>
      </p:sp>
      <p:pic>
        <p:nvPicPr>
          <p:cNvPr id="8" name="27 Imagen">
            <a:extLst>
              <a:ext uri="{FF2B5EF4-FFF2-40B4-BE49-F238E27FC236}">
                <a16:creationId xmlns="" xmlns:a16="http://schemas.microsoft.com/office/drawing/2014/main" id="{7BBFC3A0-0CC3-487E-A09F-16410410AC52}"/>
              </a:ext>
            </a:extLst>
          </p:cNvPr>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bwMode="auto">
          <a:xfrm>
            <a:off x="22672263" y="12878420"/>
            <a:ext cx="782534" cy="6526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15">
            <a:extLst>
              <a:ext uri="{FF2B5EF4-FFF2-40B4-BE49-F238E27FC236}">
                <a16:creationId xmlns="" xmlns:a16="http://schemas.microsoft.com/office/drawing/2014/main" id="{88597C72-C31E-4831-A052-EFB4EBFFCFB0}"/>
              </a:ext>
            </a:extLst>
          </p:cNvPr>
          <p:cNvSpPr txBox="1"/>
          <p:nvPr userDrawn="1"/>
        </p:nvSpPr>
        <p:spPr>
          <a:xfrm>
            <a:off x="22702526" y="12834663"/>
            <a:ext cx="717642" cy="646331"/>
          </a:xfrm>
          <a:prstGeom prst="rect">
            <a:avLst/>
          </a:prstGeom>
          <a:noFill/>
        </p:spPr>
        <p:txBody>
          <a:bodyPr wrap="square" rtlCol="0">
            <a:spAutoFit/>
          </a:bodyPr>
          <a:lstStyle/>
          <a:p>
            <a:pPr algn="ctr"/>
            <a:fld id="{2EEF1883-7A0E-4F66-9932-E581691AD397}" type="slidenum">
              <a:rPr lang="zh-CN" altLang="en-US" sz="2800" b="1" smtClean="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rPr>
              <a:pPr algn="ctr"/>
              <a:t>‹#›</a:t>
            </a:fld>
            <a:r>
              <a:rPr lang="zh-CN" altLang="en-US" sz="3600" dirty="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rPr>
              <a:t> </a:t>
            </a:r>
          </a:p>
        </p:txBody>
      </p:sp>
      <p:grpSp>
        <p:nvGrpSpPr>
          <p:cNvPr id="10" name="组合 9">
            <a:extLst>
              <a:ext uri="{FF2B5EF4-FFF2-40B4-BE49-F238E27FC236}">
                <a16:creationId xmlns="" xmlns:a16="http://schemas.microsoft.com/office/drawing/2014/main" id="{B34AE3FB-9801-4BEE-BB15-8956E07695BD}"/>
              </a:ext>
            </a:extLst>
          </p:cNvPr>
          <p:cNvGrpSpPr/>
          <p:nvPr userDrawn="1"/>
        </p:nvGrpSpPr>
        <p:grpSpPr>
          <a:xfrm>
            <a:off x="21873706" y="12853820"/>
            <a:ext cx="746762" cy="746762"/>
            <a:chOff x="11226607" y="6533712"/>
            <a:chExt cx="216000" cy="216000"/>
          </a:xfrm>
        </p:grpSpPr>
        <p:sp>
          <p:nvSpPr>
            <p:cNvPr id="11" name="椭圆 10">
              <a:extLst>
                <a:ext uri="{FF2B5EF4-FFF2-40B4-BE49-F238E27FC236}">
                  <a16:creationId xmlns="" xmlns:a16="http://schemas.microsoft.com/office/drawing/2014/main" id="{D9948FCE-EDB6-489F-B5C8-BA95227B9328}"/>
                </a:ext>
              </a:extLst>
            </p:cNvPr>
            <p:cNvSpPr/>
            <p:nvPr userDrawn="1"/>
          </p:nvSpPr>
          <p:spPr>
            <a:xfrm>
              <a:off x="11226607" y="6533712"/>
              <a:ext cx="216000" cy="216000"/>
            </a:xfrm>
            <a:prstGeom prst="ellipse">
              <a:avLst/>
            </a:prstGeom>
            <a:solidFill>
              <a:srgbClr val="A2CEA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2000" b="0" i="0" u="none" strike="noStrike" kern="0" cap="none" spc="0" normalizeH="0" baseline="0" noProof="0" dirty="0">
                <a:ln>
                  <a:noFill/>
                </a:ln>
                <a:solidFill>
                  <a:prstClr val="white"/>
                </a:solidFill>
                <a:effectLst/>
                <a:uLnTx/>
                <a:uFillTx/>
                <a:latin typeface="Calibri"/>
                <a:ea typeface="宋体"/>
              </a:endParaRPr>
            </a:p>
          </p:txBody>
        </p:sp>
        <p:sp>
          <p:nvSpPr>
            <p:cNvPr id="12" name="燕尾形 22">
              <a:hlinkClick r:id="" action="ppaction://hlinkshowjump?jump=previousslide"/>
              <a:extLst>
                <a:ext uri="{FF2B5EF4-FFF2-40B4-BE49-F238E27FC236}">
                  <a16:creationId xmlns="" xmlns:a16="http://schemas.microsoft.com/office/drawing/2014/main" id="{5319722F-D0C1-4922-8129-E39A64DE3C4F}"/>
                </a:ext>
              </a:extLst>
            </p:cNvPr>
            <p:cNvSpPr/>
            <p:nvPr userDrawn="1"/>
          </p:nvSpPr>
          <p:spPr>
            <a:xfrm flipH="1">
              <a:off x="11291407" y="6587712"/>
              <a:ext cx="86400" cy="108000"/>
            </a:xfrm>
            <a:prstGeom prst="chevron">
              <a:avLst/>
            </a:prstGeom>
            <a:solidFill>
              <a:srgbClr val="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2000" b="0" i="0" u="none" strike="noStrike" kern="0" cap="none" spc="0" normalizeH="0" baseline="0" noProof="0">
                <a:ln>
                  <a:noFill/>
                </a:ln>
                <a:solidFill>
                  <a:prstClr val="black"/>
                </a:solidFill>
                <a:effectLst/>
                <a:uLnTx/>
                <a:uFillTx/>
                <a:latin typeface="Calibri"/>
                <a:ea typeface="宋体"/>
              </a:endParaRPr>
            </a:p>
          </p:txBody>
        </p:sp>
      </p:grpSp>
      <p:grpSp>
        <p:nvGrpSpPr>
          <p:cNvPr id="14" name="组合 13">
            <a:extLst>
              <a:ext uri="{FF2B5EF4-FFF2-40B4-BE49-F238E27FC236}">
                <a16:creationId xmlns="" xmlns:a16="http://schemas.microsoft.com/office/drawing/2014/main" id="{4F3237C3-9214-4679-935A-894054D16AFE}"/>
              </a:ext>
            </a:extLst>
          </p:cNvPr>
          <p:cNvGrpSpPr/>
          <p:nvPr userDrawn="1"/>
        </p:nvGrpSpPr>
        <p:grpSpPr>
          <a:xfrm>
            <a:off x="23498888" y="12877342"/>
            <a:ext cx="746762" cy="746762"/>
            <a:chOff x="11142748" y="6381312"/>
            <a:chExt cx="216000" cy="216000"/>
          </a:xfrm>
        </p:grpSpPr>
        <p:sp>
          <p:nvSpPr>
            <p:cNvPr id="15" name="椭圆 14">
              <a:extLst>
                <a:ext uri="{FF2B5EF4-FFF2-40B4-BE49-F238E27FC236}">
                  <a16:creationId xmlns="" xmlns:a16="http://schemas.microsoft.com/office/drawing/2014/main" id="{CD97D507-6441-4C48-8BDA-4854243BC364}"/>
                </a:ext>
              </a:extLst>
            </p:cNvPr>
            <p:cNvSpPr/>
            <p:nvPr userDrawn="1"/>
          </p:nvSpPr>
          <p:spPr>
            <a:xfrm>
              <a:off x="11142748" y="6381312"/>
              <a:ext cx="216000" cy="216000"/>
            </a:xfrm>
            <a:prstGeom prst="ellipse">
              <a:avLst/>
            </a:prstGeom>
            <a:solidFill>
              <a:srgbClr val="A2CEA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2000" b="0" i="0" u="none" strike="noStrike" kern="0" cap="none" spc="0" normalizeH="0" baseline="0" noProof="0">
                <a:ln>
                  <a:noFill/>
                </a:ln>
                <a:solidFill>
                  <a:prstClr val="white"/>
                </a:solidFill>
                <a:effectLst/>
                <a:uLnTx/>
                <a:uFillTx/>
                <a:latin typeface="Calibri"/>
                <a:ea typeface="宋体"/>
              </a:endParaRPr>
            </a:p>
          </p:txBody>
        </p:sp>
        <p:sp>
          <p:nvSpPr>
            <p:cNvPr id="16" name="燕尾形 25">
              <a:hlinkClick r:id="" action="ppaction://hlinkshowjump?jump=nextslide"/>
              <a:extLst>
                <a:ext uri="{FF2B5EF4-FFF2-40B4-BE49-F238E27FC236}">
                  <a16:creationId xmlns="" xmlns:a16="http://schemas.microsoft.com/office/drawing/2014/main" id="{34B1AC1D-6A60-4042-A523-D9FBE44D5FF9}"/>
                </a:ext>
              </a:extLst>
            </p:cNvPr>
            <p:cNvSpPr/>
            <p:nvPr userDrawn="1"/>
          </p:nvSpPr>
          <p:spPr>
            <a:xfrm>
              <a:off x="11207548" y="6435312"/>
              <a:ext cx="86400" cy="108000"/>
            </a:xfrm>
            <a:prstGeom prst="chevron">
              <a:avLst/>
            </a:prstGeom>
            <a:solidFill>
              <a:srgbClr val="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2000" b="0" i="0" u="none" strike="noStrike" kern="0" cap="none" spc="0" normalizeH="0" baseline="0" noProof="0">
                <a:ln>
                  <a:noFill/>
                </a:ln>
                <a:solidFill>
                  <a:prstClr val="black"/>
                </a:solidFill>
                <a:effectLst/>
                <a:uLnTx/>
                <a:uFillTx/>
                <a:latin typeface="Calibri"/>
                <a:ea typeface="宋体"/>
              </a:endParaRPr>
            </a:p>
          </p:txBody>
        </p:sp>
      </p:grpSp>
    </p:spTree>
    <p:extLst>
      <p:ext uri="{BB962C8B-B14F-4D97-AF65-F5344CB8AC3E}">
        <p14:creationId xmlns:p14="http://schemas.microsoft.com/office/powerpoint/2010/main" val="77627113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5" name="27 Imagen">
            <a:extLst>
              <a:ext uri="{FF2B5EF4-FFF2-40B4-BE49-F238E27FC236}">
                <a16:creationId xmlns="" xmlns:a16="http://schemas.microsoft.com/office/drawing/2014/main" id="{F2F8926D-BC7A-4C77-A0D1-8092CFD8CAC2}"/>
              </a:ext>
            </a:extLst>
          </p:cNvPr>
          <p:cNvPicPr>
            <a:picLocks noChangeAspect="1"/>
          </p:cNvPicPr>
          <p:nvPr userDrawn="1"/>
        </p:nvPicPr>
        <p:blipFill>
          <a:blip r:embed="rId3">
            <a:extLst>
              <a:ext uri="{28A0092B-C50C-407E-A947-70E740481C1C}">
                <a14:useLocalDpi xmlns:a14="http://schemas.microsoft.com/office/drawing/2010/main"/>
              </a:ext>
            </a:extLst>
          </a:blip>
          <a:srcRect/>
          <a:stretch>
            <a:fillRect/>
          </a:stretch>
        </p:blipFill>
        <p:spPr bwMode="auto">
          <a:xfrm>
            <a:off x="21950263" y="12953466"/>
            <a:ext cx="481890" cy="4019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TextBox 15">
            <a:extLst>
              <a:ext uri="{FF2B5EF4-FFF2-40B4-BE49-F238E27FC236}">
                <a16:creationId xmlns="" xmlns:a16="http://schemas.microsoft.com/office/drawing/2014/main" id="{6B0AE638-1ED9-4890-AC2F-6518F00B0B18}"/>
              </a:ext>
            </a:extLst>
          </p:cNvPr>
          <p:cNvSpPr txBox="1"/>
          <p:nvPr userDrawn="1"/>
        </p:nvSpPr>
        <p:spPr>
          <a:xfrm>
            <a:off x="21826723" y="12954771"/>
            <a:ext cx="717642" cy="338554"/>
          </a:xfrm>
          <a:prstGeom prst="rect">
            <a:avLst/>
          </a:prstGeom>
          <a:noFill/>
        </p:spPr>
        <p:txBody>
          <a:bodyPr wrap="square" rtlCol="0">
            <a:spAutoFit/>
          </a:bodyPr>
          <a:lstStyle/>
          <a:p>
            <a:pPr algn="ctr"/>
            <a:fld id="{2EEF1883-7A0E-4F66-9932-E581691AD397}" type="slidenum">
              <a:rPr lang="zh-CN" altLang="en-US" sz="1200" b="1" smtClean="0">
                <a:solidFill>
                  <a:srgbClr val="5AD00A"/>
                </a:solidFill>
                <a:latin typeface="Arial Unicode MS" panose="020B0604020202020204" pitchFamily="34" charset="-122"/>
                <a:ea typeface="Arial Unicode MS" panose="020B0604020202020204" pitchFamily="34" charset="-122"/>
                <a:cs typeface="Arial Unicode MS" panose="020B0604020202020204" pitchFamily="34" charset="-122"/>
              </a:rPr>
              <a:pPr algn="ctr"/>
              <a:t>‹#›</a:t>
            </a:fld>
            <a:r>
              <a:rPr lang="zh-CN" altLang="en-US" sz="1600" dirty="0">
                <a:solidFill>
                  <a:prstClr val="white"/>
                </a:solidFill>
                <a:latin typeface="Arial Unicode MS" panose="020B0604020202020204" pitchFamily="34" charset="-122"/>
                <a:ea typeface="Arial Unicode MS" panose="020B0604020202020204" pitchFamily="34" charset="-122"/>
                <a:cs typeface="Arial Unicode MS" panose="020B0604020202020204" pitchFamily="34" charset="-122"/>
              </a:rPr>
              <a:t> </a:t>
            </a:r>
          </a:p>
        </p:txBody>
      </p:sp>
      <p:grpSp>
        <p:nvGrpSpPr>
          <p:cNvPr id="22" name="组合 21">
            <a:extLst>
              <a:ext uri="{FF2B5EF4-FFF2-40B4-BE49-F238E27FC236}">
                <a16:creationId xmlns="" xmlns:a16="http://schemas.microsoft.com/office/drawing/2014/main" id="{F21D901D-098D-46F5-B8ED-DE03A37D535C}"/>
              </a:ext>
            </a:extLst>
          </p:cNvPr>
          <p:cNvGrpSpPr/>
          <p:nvPr userDrawn="1"/>
        </p:nvGrpSpPr>
        <p:grpSpPr>
          <a:xfrm>
            <a:off x="21522340" y="12947428"/>
            <a:ext cx="414000" cy="414000"/>
            <a:chOff x="11226607" y="6533712"/>
            <a:chExt cx="216000" cy="216000"/>
          </a:xfrm>
        </p:grpSpPr>
        <p:sp>
          <p:nvSpPr>
            <p:cNvPr id="23" name="椭圆 22">
              <a:extLst>
                <a:ext uri="{FF2B5EF4-FFF2-40B4-BE49-F238E27FC236}">
                  <a16:creationId xmlns="" xmlns:a16="http://schemas.microsoft.com/office/drawing/2014/main" id="{3A199430-A1EE-47EB-BA1E-FC2E3DE53C0C}"/>
                </a:ext>
              </a:extLst>
            </p:cNvPr>
            <p:cNvSpPr/>
            <p:nvPr userDrawn="1"/>
          </p:nvSpPr>
          <p:spPr>
            <a:xfrm>
              <a:off x="11226607" y="6533712"/>
              <a:ext cx="216000" cy="216000"/>
            </a:xfrm>
            <a:prstGeom prst="ellipse">
              <a:avLst/>
            </a:prstGeom>
            <a:solidFill>
              <a:srgbClr val="88E70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a:ea typeface="宋体"/>
              </a:endParaRPr>
            </a:p>
          </p:txBody>
        </p:sp>
        <p:sp>
          <p:nvSpPr>
            <p:cNvPr id="24" name="燕尾形 22">
              <a:hlinkClick r:id="" action="ppaction://hlinkshowjump?jump=previousslide"/>
              <a:extLst>
                <a:ext uri="{FF2B5EF4-FFF2-40B4-BE49-F238E27FC236}">
                  <a16:creationId xmlns="" xmlns:a16="http://schemas.microsoft.com/office/drawing/2014/main" id="{D1066241-1952-4BCE-B1DC-EF693E68888A}"/>
                </a:ext>
              </a:extLst>
            </p:cNvPr>
            <p:cNvSpPr/>
            <p:nvPr userDrawn="1"/>
          </p:nvSpPr>
          <p:spPr>
            <a:xfrm flipH="1">
              <a:off x="11291407" y="6587712"/>
              <a:ext cx="86400" cy="108000"/>
            </a:xfrm>
            <a:prstGeom prst="chevron">
              <a:avLst/>
            </a:prstGeom>
            <a:solidFill>
              <a:srgbClr val="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Calibri"/>
                <a:ea typeface="宋体"/>
              </a:endParaRPr>
            </a:p>
          </p:txBody>
        </p:sp>
      </p:grpSp>
      <p:grpSp>
        <p:nvGrpSpPr>
          <p:cNvPr id="25" name="组合 24">
            <a:extLst>
              <a:ext uri="{FF2B5EF4-FFF2-40B4-BE49-F238E27FC236}">
                <a16:creationId xmlns="" xmlns:a16="http://schemas.microsoft.com/office/drawing/2014/main" id="{E17E4840-2694-4D82-B618-CC5B5586BB06}"/>
              </a:ext>
            </a:extLst>
          </p:cNvPr>
          <p:cNvGrpSpPr/>
          <p:nvPr userDrawn="1"/>
        </p:nvGrpSpPr>
        <p:grpSpPr>
          <a:xfrm>
            <a:off x="23162036" y="12972858"/>
            <a:ext cx="414000" cy="414000"/>
            <a:chOff x="11142748" y="6381312"/>
            <a:chExt cx="216000" cy="216000"/>
          </a:xfrm>
        </p:grpSpPr>
        <p:sp>
          <p:nvSpPr>
            <p:cNvPr id="26" name="椭圆 25">
              <a:extLst>
                <a:ext uri="{FF2B5EF4-FFF2-40B4-BE49-F238E27FC236}">
                  <a16:creationId xmlns="" xmlns:a16="http://schemas.microsoft.com/office/drawing/2014/main" id="{983A4CD5-FAE5-46DE-A1DE-1E38D36BDD02}"/>
                </a:ext>
              </a:extLst>
            </p:cNvPr>
            <p:cNvSpPr/>
            <p:nvPr userDrawn="1"/>
          </p:nvSpPr>
          <p:spPr>
            <a:xfrm>
              <a:off x="11142748" y="6381312"/>
              <a:ext cx="216000" cy="216000"/>
            </a:xfrm>
            <a:prstGeom prst="ellipse">
              <a:avLst/>
            </a:prstGeom>
            <a:solidFill>
              <a:srgbClr val="88E70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a:ea typeface="宋体"/>
              </a:endParaRPr>
            </a:p>
          </p:txBody>
        </p:sp>
        <p:sp>
          <p:nvSpPr>
            <p:cNvPr id="27" name="燕尾形 25">
              <a:hlinkClick r:id="" action="ppaction://hlinkshowjump?jump=nextslide"/>
              <a:extLst>
                <a:ext uri="{FF2B5EF4-FFF2-40B4-BE49-F238E27FC236}">
                  <a16:creationId xmlns="" xmlns:a16="http://schemas.microsoft.com/office/drawing/2014/main" id="{5DA8878E-2286-46AB-978B-DF5CFF63DC29}"/>
                </a:ext>
              </a:extLst>
            </p:cNvPr>
            <p:cNvSpPr/>
            <p:nvPr userDrawn="1"/>
          </p:nvSpPr>
          <p:spPr>
            <a:xfrm>
              <a:off x="11207548" y="6435312"/>
              <a:ext cx="86400" cy="108000"/>
            </a:xfrm>
            <a:prstGeom prst="chevron">
              <a:avLst/>
            </a:prstGeom>
            <a:solidFill>
              <a:srgbClr val="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Calibri"/>
                <a:ea typeface="宋体"/>
              </a:endParaRPr>
            </a:p>
          </p:txBody>
        </p:sp>
      </p:grpSp>
      <p:pic>
        <p:nvPicPr>
          <p:cNvPr id="28" name="28 Imagen">
            <a:extLst>
              <a:ext uri="{FF2B5EF4-FFF2-40B4-BE49-F238E27FC236}">
                <a16:creationId xmlns="" xmlns:a16="http://schemas.microsoft.com/office/drawing/2014/main" id="{CE1DC6FE-DD4B-44AB-9A4C-B49CB53C2279}"/>
              </a:ext>
            </a:extLst>
          </p:cNvPr>
          <p:cNvPicPr>
            <a:picLocks noChangeAspect="1"/>
          </p:cNvPicPr>
          <p:nvPr userDrawn="1"/>
        </p:nvPicPr>
        <p:blipFill>
          <a:blip r:embed="rId3">
            <a:extLst>
              <a:ext uri="{28A0092B-C50C-407E-A947-70E740481C1C}">
                <a14:useLocalDpi xmlns:a14="http://schemas.microsoft.com/office/drawing/2010/main"/>
              </a:ext>
            </a:extLst>
          </a:blip>
          <a:srcRect/>
          <a:stretch>
            <a:fillRect/>
          </a:stretch>
        </p:blipFill>
        <p:spPr bwMode="auto">
          <a:xfrm>
            <a:off x="22688316" y="12969000"/>
            <a:ext cx="481890" cy="4019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 name="36 CuadroTexto">
            <a:extLst>
              <a:ext uri="{FF2B5EF4-FFF2-40B4-BE49-F238E27FC236}">
                <a16:creationId xmlns="" xmlns:a16="http://schemas.microsoft.com/office/drawing/2014/main" id="{2AD9755D-D442-4FD0-A366-A8DA50954EF0}"/>
              </a:ext>
            </a:extLst>
          </p:cNvPr>
          <p:cNvSpPr txBox="1"/>
          <p:nvPr userDrawn="1"/>
        </p:nvSpPr>
        <p:spPr>
          <a:xfrm>
            <a:off x="22366532" y="13010581"/>
            <a:ext cx="418762" cy="307777"/>
          </a:xfrm>
          <a:prstGeom prst="rect">
            <a:avLst/>
          </a:prstGeom>
          <a:noFill/>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s-HN" sz="1400" b="1" i="1" u="none" strike="noStrike" kern="0" cap="none" spc="0" normalizeH="0" baseline="0" noProof="0" dirty="0">
                <a:ln>
                  <a:noFill/>
                </a:ln>
                <a:solidFill>
                  <a:prstClr val="white">
                    <a:lumMod val="65000"/>
                  </a:prstClr>
                </a:solidFill>
                <a:effectLst/>
                <a:uLnTx/>
                <a:uFillTx/>
              </a:rPr>
              <a:t>of</a:t>
            </a:r>
            <a:endParaRPr kumimoji="0" lang="es-ES" sz="1400" b="1" i="1" u="none" strike="noStrike" kern="0" cap="none" spc="0" normalizeH="0" baseline="0" noProof="0" dirty="0">
              <a:ln>
                <a:noFill/>
              </a:ln>
              <a:solidFill>
                <a:prstClr val="white">
                  <a:lumMod val="65000"/>
                </a:prstClr>
              </a:solidFill>
              <a:effectLst/>
              <a:uLnTx/>
              <a:uFillTx/>
            </a:endParaRPr>
          </a:p>
        </p:txBody>
      </p:sp>
      <p:sp>
        <p:nvSpPr>
          <p:cNvPr id="30" name="38 CuadroTexto">
            <a:extLst>
              <a:ext uri="{FF2B5EF4-FFF2-40B4-BE49-F238E27FC236}">
                <a16:creationId xmlns="" xmlns:a16="http://schemas.microsoft.com/office/drawing/2014/main" id="{0D978C8C-1A12-45D4-8B31-C56CE9707193}"/>
              </a:ext>
            </a:extLst>
          </p:cNvPr>
          <p:cNvSpPr txBox="1"/>
          <p:nvPr userDrawn="1"/>
        </p:nvSpPr>
        <p:spPr>
          <a:xfrm>
            <a:off x="22667672" y="13041359"/>
            <a:ext cx="470022" cy="276999"/>
          </a:xfrm>
          <a:prstGeom prst="rect">
            <a:avLst/>
          </a:prstGeom>
          <a:noFill/>
        </p:spPr>
        <p:txBody>
          <a:bodyPr wrap="square">
            <a:spAutoFit/>
          </a:bodyPr>
          <a:lstStyle/>
          <a:p>
            <a:pPr algn="ctr">
              <a:defRPr/>
            </a:pPr>
            <a:r>
              <a:rPr lang="en-US" altLang="zh-CN" sz="1200" b="1" dirty="0">
                <a:solidFill>
                  <a:prstClr val="white">
                    <a:lumMod val="50000"/>
                  </a:prstClr>
                </a:solidFill>
                <a:latin typeface="Arial Unicode MS" panose="020B0604020202020204" pitchFamily="34" charset="-122"/>
                <a:ea typeface="Arial Unicode MS" panose="020B0604020202020204" pitchFamily="34" charset="-122"/>
                <a:cs typeface="Arial Unicode MS" panose="020B0604020202020204" pitchFamily="34" charset="-122"/>
              </a:rPr>
              <a:t>22</a:t>
            </a:r>
            <a:endParaRPr lang="es-ES" sz="1200" b="1" dirty="0">
              <a:solidFill>
                <a:prstClr val="white">
                  <a:lumMod val="50000"/>
                </a:prstClr>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Tree>
  </p:cSld>
  <p:clrMap bg1="lt1" tx1="dk1" bg2="lt2" tx2="dk2" accent1="accent1" accent2="accent2" accent3="accent3" accent4="accent4" accent5="accent5" accent6="accent6" hlink="hlink" folHlink="folHlink"/>
  <p:sldLayoutIdLst>
    <p:sldLayoutId id="2147483740" r:id="rId1"/>
  </p:sldLayoutIdLst>
  <p:hf hdr="0"/>
  <p:txStyles>
    <p:titleStyle>
      <a:lvl1pPr algn="l" defTabSz="911225" rtl="0" eaLnBrk="1" latinLnBrk="0" hangingPunct="1">
        <a:lnSpc>
          <a:spcPct val="90000"/>
        </a:lnSpc>
        <a:spcBef>
          <a:spcPct val="0"/>
        </a:spcBef>
        <a:buNone/>
        <a:defRPr sz="4390" kern="1200">
          <a:solidFill>
            <a:schemeClr val="tx1"/>
          </a:solidFill>
          <a:latin typeface="+mj-lt"/>
          <a:ea typeface="+mj-ea"/>
          <a:cs typeface="+mj-cs"/>
        </a:defRPr>
      </a:lvl1pPr>
    </p:titleStyle>
    <p:bodyStyle>
      <a:lvl1pPr marL="227965" indent="-227965" algn="l" defTabSz="911225" rtl="0" eaLnBrk="1" latinLnBrk="0" hangingPunct="1">
        <a:lnSpc>
          <a:spcPct val="90000"/>
        </a:lnSpc>
        <a:spcBef>
          <a:spcPts val="995"/>
        </a:spcBef>
        <a:buFont typeface="Arial" pitchFamily="34" charset="0"/>
        <a:buChar char="•"/>
        <a:defRPr sz="2790" kern="1200">
          <a:solidFill>
            <a:schemeClr val="tx1"/>
          </a:solidFill>
          <a:latin typeface="+mn-lt"/>
          <a:ea typeface="+mn-ea"/>
          <a:cs typeface="+mn-cs"/>
        </a:defRPr>
      </a:lvl1pPr>
      <a:lvl2pPr marL="683895" indent="-227965" algn="l" defTabSz="911225" rtl="0" eaLnBrk="1" latinLnBrk="0" hangingPunct="1">
        <a:lnSpc>
          <a:spcPct val="90000"/>
        </a:lnSpc>
        <a:spcBef>
          <a:spcPts val="500"/>
        </a:spcBef>
        <a:buFont typeface="Arial" pitchFamily="34" charset="0"/>
        <a:buChar char="•"/>
        <a:defRPr sz="2395" kern="1200">
          <a:solidFill>
            <a:schemeClr val="tx1"/>
          </a:solidFill>
          <a:latin typeface="+mn-lt"/>
          <a:ea typeface="+mn-ea"/>
          <a:cs typeface="+mn-cs"/>
        </a:defRPr>
      </a:lvl2pPr>
      <a:lvl3pPr marL="1139825" indent="-227965" algn="l" defTabSz="911225" rtl="0" eaLnBrk="1" latinLnBrk="0" hangingPunct="1">
        <a:lnSpc>
          <a:spcPct val="90000"/>
        </a:lnSpc>
        <a:spcBef>
          <a:spcPts val="500"/>
        </a:spcBef>
        <a:buFont typeface="Arial" pitchFamily="34" charset="0"/>
        <a:buChar char="•"/>
        <a:defRPr sz="1995" kern="1200">
          <a:solidFill>
            <a:schemeClr val="tx1"/>
          </a:solidFill>
          <a:latin typeface="+mn-lt"/>
          <a:ea typeface="+mn-ea"/>
          <a:cs typeface="+mn-cs"/>
        </a:defRPr>
      </a:lvl3pPr>
      <a:lvl4pPr marL="1595755" indent="-227965" algn="l" defTabSz="911225" rtl="0" eaLnBrk="1" latinLnBrk="0" hangingPunct="1">
        <a:lnSpc>
          <a:spcPct val="90000"/>
        </a:lnSpc>
        <a:spcBef>
          <a:spcPts val="500"/>
        </a:spcBef>
        <a:buFont typeface="Arial" pitchFamily="34" charset="0"/>
        <a:buChar char="•"/>
        <a:defRPr sz="1795" kern="1200">
          <a:solidFill>
            <a:schemeClr val="tx1"/>
          </a:solidFill>
          <a:latin typeface="+mn-lt"/>
          <a:ea typeface="+mn-ea"/>
          <a:cs typeface="+mn-cs"/>
        </a:defRPr>
      </a:lvl4pPr>
      <a:lvl5pPr marL="2051685" indent="-227965" algn="l" defTabSz="911225" rtl="0" eaLnBrk="1" latinLnBrk="0" hangingPunct="1">
        <a:lnSpc>
          <a:spcPct val="90000"/>
        </a:lnSpc>
        <a:spcBef>
          <a:spcPts val="500"/>
        </a:spcBef>
        <a:buFont typeface="Arial" pitchFamily="34" charset="0"/>
        <a:buChar char="•"/>
        <a:defRPr sz="1795" kern="1200">
          <a:solidFill>
            <a:schemeClr val="tx1"/>
          </a:solidFill>
          <a:latin typeface="+mn-lt"/>
          <a:ea typeface="+mn-ea"/>
          <a:cs typeface="+mn-cs"/>
        </a:defRPr>
      </a:lvl5pPr>
      <a:lvl6pPr marL="2507615" indent="-227965" algn="l" defTabSz="911225" rtl="0" eaLnBrk="1" latinLnBrk="0" hangingPunct="1">
        <a:lnSpc>
          <a:spcPct val="90000"/>
        </a:lnSpc>
        <a:spcBef>
          <a:spcPts val="500"/>
        </a:spcBef>
        <a:buFont typeface="Arial" pitchFamily="34" charset="0"/>
        <a:buChar char="•"/>
        <a:defRPr sz="1795" kern="1200">
          <a:solidFill>
            <a:schemeClr val="tx1"/>
          </a:solidFill>
          <a:latin typeface="+mn-lt"/>
          <a:ea typeface="+mn-ea"/>
          <a:cs typeface="+mn-cs"/>
        </a:defRPr>
      </a:lvl6pPr>
      <a:lvl7pPr marL="2963545" indent="-227965" algn="l" defTabSz="911225" rtl="0" eaLnBrk="1" latinLnBrk="0" hangingPunct="1">
        <a:lnSpc>
          <a:spcPct val="90000"/>
        </a:lnSpc>
        <a:spcBef>
          <a:spcPts val="500"/>
        </a:spcBef>
        <a:buFont typeface="Arial" pitchFamily="34" charset="0"/>
        <a:buChar char="•"/>
        <a:defRPr sz="1795" kern="1200">
          <a:solidFill>
            <a:schemeClr val="tx1"/>
          </a:solidFill>
          <a:latin typeface="+mn-lt"/>
          <a:ea typeface="+mn-ea"/>
          <a:cs typeface="+mn-cs"/>
        </a:defRPr>
      </a:lvl7pPr>
      <a:lvl8pPr marL="3419475" indent="-227965" algn="l" defTabSz="911225" rtl="0" eaLnBrk="1" latinLnBrk="0" hangingPunct="1">
        <a:lnSpc>
          <a:spcPct val="90000"/>
        </a:lnSpc>
        <a:spcBef>
          <a:spcPts val="500"/>
        </a:spcBef>
        <a:buFont typeface="Arial" pitchFamily="34" charset="0"/>
        <a:buChar char="•"/>
        <a:defRPr sz="1795" kern="1200">
          <a:solidFill>
            <a:schemeClr val="tx1"/>
          </a:solidFill>
          <a:latin typeface="+mn-lt"/>
          <a:ea typeface="+mn-ea"/>
          <a:cs typeface="+mn-cs"/>
        </a:defRPr>
      </a:lvl8pPr>
      <a:lvl9pPr marL="3875405" indent="-227965" algn="l" defTabSz="911225" rtl="0" eaLnBrk="1" latinLnBrk="0" hangingPunct="1">
        <a:lnSpc>
          <a:spcPct val="90000"/>
        </a:lnSpc>
        <a:spcBef>
          <a:spcPts val="500"/>
        </a:spcBef>
        <a:buFont typeface="Arial" pitchFamily="34" charset="0"/>
        <a:buChar char="•"/>
        <a:defRPr sz="1795" kern="1200">
          <a:solidFill>
            <a:schemeClr val="tx1"/>
          </a:solidFill>
          <a:latin typeface="+mn-lt"/>
          <a:ea typeface="+mn-ea"/>
          <a:cs typeface="+mn-cs"/>
        </a:defRPr>
      </a:lvl9pPr>
    </p:bodyStyle>
    <p:otherStyle>
      <a:defPPr>
        <a:defRPr lang="zh-CN"/>
      </a:defPPr>
      <a:lvl1pPr marL="0" algn="l" defTabSz="911225" rtl="0" eaLnBrk="1" latinLnBrk="0" hangingPunct="1">
        <a:defRPr sz="1795" kern="1200">
          <a:solidFill>
            <a:schemeClr val="tx1"/>
          </a:solidFill>
          <a:latin typeface="+mn-lt"/>
          <a:ea typeface="+mn-ea"/>
          <a:cs typeface="+mn-cs"/>
        </a:defRPr>
      </a:lvl1pPr>
      <a:lvl2pPr marL="455930" algn="l" defTabSz="911225" rtl="0" eaLnBrk="1" latinLnBrk="0" hangingPunct="1">
        <a:defRPr sz="1795" kern="1200">
          <a:solidFill>
            <a:schemeClr val="tx1"/>
          </a:solidFill>
          <a:latin typeface="+mn-lt"/>
          <a:ea typeface="+mn-ea"/>
          <a:cs typeface="+mn-cs"/>
        </a:defRPr>
      </a:lvl2pPr>
      <a:lvl3pPr marL="911860" algn="l" defTabSz="911225" rtl="0" eaLnBrk="1" latinLnBrk="0" hangingPunct="1">
        <a:defRPr sz="1795" kern="1200">
          <a:solidFill>
            <a:schemeClr val="tx1"/>
          </a:solidFill>
          <a:latin typeface="+mn-lt"/>
          <a:ea typeface="+mn-ea"/>
          <a:cs typeface="+mn-cs"/>
        </a:defRPr>
      </a:lvl3pPr>
      <a:lvl4pPr marL="1367790" algn="l" defTabSz="911225" rtl="0" eaLnBrk="1" latinLnBrk="0" hangingPunct="1">
        <a:defRPr sz="1795" kern="1200">
          <a:solidFill>
            <a:schemeClr val="tx1"/>
          </a:solidFill>
          <a:latin typeface="+mn-lt"/>
          <a:ea typeface="+mn-ea"/>
          <a:cs typeface="+mn-cs"/>
        </a:defRPr>
      </a:lvl4pPr>
      <a:lvl5pPr marL="1823720" algn="l" defTabSz="911225" rtl="0" eaLnBrk="1" latinLnBrk="0" hangingPunct="1">
        <a:defRPr sz="1795" kern="1200">
          <a:solidFill>
            <a:schemeClr val="tx1"/>
          </a:solidFill>
          <a:latin typeface="+mn-lt"/>
          <a:ea typeface="+mn-ea"/>
          <a:cs typeface="+mn-cs"/>
        </a:defRPr>
      </a:lvl5pPr>
      <a:lvl6pPr marL="2279650" algn="l" defTabSz="911225" rtl="0" eaLnBrk="1" latinLnBrk="0" hangingPunct="1">
        <a:defRPr sz="1795" kern="1200">
          <a:solidFill>
            <a:schemeClr val="tx1"/>
          </a:solidFill>
          <a:latin typeface="+mn-lt"/>
          <a:ea typeface="+mn-ea"/>
          <a:cs typeface="+mn-cs"/>
        </a:defRPr>
      </a:lvl6pPr>
      <a:lvl7pPr marL="2735580" algn="l" defTabSz="911225" rtl="0" eaLnBrk="1" latinLnBrk="0" hangingPunct="1">
        <a:defRPr sz="1795" kern="1200">
          <a:solidFill>
            <a:schemeClr val="tx1"/>
          </a:solidFill>
          <a:latin typeface="+mn-lt"/>
          <a:ea typeface="+mn-ea"/>
          <a:cs typeface="+mn-cs"/>
        </a:defRPr>
      </a:lvl7pPr>
      <a:lvl8pPr marL="3191510" algn="l" defTabSz="911225" rtl="0" eaLnBrk="1" latinLnBrk="0" hangingPunct="1">
        <a:defRPr sz="1795" kern="1200">
          <a:solidFill>
            <a:schemeClr val="tx1"/>
          </a:solidFill>
          <a:latin typeface="+mn-lt"/>
          <a:ea typeface="+mn-ea"/>
          <a:cs typeface="+mn-cs"/>
        </a:defRPr>
      </a:lvl8pPr>
      <a:lvl9pPr marL="3647440" algn="l" defTabSz="911225" rtl="0" eaLnBrk="1" latinLnBrk="0" hangingPunct="1">
        <a:defRPr sz="179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slide" Target="slide19.xml"/><Relationship Id="rId13" Type="http://schemas.openxmlformats.org/officeDocument/2006/relationships/slide" Target="slide24.xml"/><Relationship Id="rId18" Type="http://schemas.openxmlformats.org/officeDocument/2006/relationships/slide" Target="slide27.xml"/><Relationship Id="rId3" Type="http://schemas.openxmlformats.org/officeDocument/2006/relationships/slide" Target="slide7.xml"/><Relationship Id="rId21" Type="http://schemas.openxmlformats.org/officeDocument/2006/relationships/slide" Target="slide40.xml"/><Relationship Id="rId7" Type="http://schemas.openxmlformats.org/officeDocument/2006/relationships/slide" Target="slide14.xml"/><Relationship Id="rId12" Type="http://schemas.openxmlformats.org/officeDocument/2006/relationships/slide" Target="slide15.xml"/><Relationship Id="rId17" Type="http://schemas.openxmlformats.org/officeDocument/2006/relationships/slide" Target="slide25.xml"/><Relationship Id="rId2" Type="http://schemas.openxmlformats.org/officeDocument/2006/relationships/image" Target="../media/image2.png"/><Relationship Id="rId16" Type="http://schemas.openxmlformats.org/officeDocument/2006/relationships/slide" Target="slide5.xml"/><Relationship Id="rId20" Type="http://schemas.openxmlformats.org/officeDocument/2006/relationships/slide" Target="slide35.xml"/><Relationship Id="rId1" Type="http://schemas.openxmlformats.org/officeDocument/2006/relationships/slideLayout" Target="../slideLayouts/slideLayout1.xml"/><Relationship Id="rId6" Type="http://schemas.openxmlformats.org/officeDocument/2006/relationships/slide" Target="slide6.xml"/><Relationship Id="rId11" Type="http://schemas.openxmlformats.org/officeDocument/2006/relationships/slide" Target="slide20.xml"/><Relationship Id="rId5" Type="http://schemas.openxmlformats.org/officeDocument/2006/relationships/slide" Target="slide10.xml"/><Relationship Id="rId15" Type="http://schemas.openxmlformats.org/officeDocument/2006/relationships/slide" Target="slide4.xml"/><Relationship Id="rId23" Type="http://schemas.openxmlformats.org/officeDocument/2006/relationships/slide" Target="slide49.xml"/><Relationship Id="rId10" Type="http://schemas.openxmlformats.org/officeDocument/2006/relationships/slide" Target="slide23.xml"/><Relationship Id="rId19" Type="http://schemas.openxmlformats.org/officeDocument/2006/relationships/slide" Target="slide33.xml"/><Relationship Id="rId4" Type="http://schemas.openxmlformats.org/officeDocument/2006/relationships/slide" Target="slide9.xml"/><Relationship Id="rId9" Type="http://schemas.openxmlformats.org/officeDocument/2006/relationships/slide" Target="slide11.xml"/><Relationship Id="rId14" Type="http://schemas.openxmlformats.org/officeDocument/2006/relationships/slide" Target="slide2.xml"/><Relationship Id="rId22" Type="http://schemas.openxmlformats.org/officeDocument/2006/relationships/slide" Target="slide46.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8.png"/><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4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1.pn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4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5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24.png"/></Relationships>
</file>

<file path=ppt/slides/_rels/slide5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25.png"/></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图片 25">
            <a:extLst>
              <a:ext uri="{FF2B5EF4-FFF2-40B4-BE49-F238E27FC236}">
                <a16:creationId xmlns="" xmlns:a16="http://schemas.microsoft.com/office/drawing/2014/main" id="{2B77E84D-0C4D-4332-A730-D72B99C4FCE0}"/>
              </a:ext>
            </a:extLst>
          </p:cNvPr>
          <p:cNvPicPr>
            <a:picLocks noChangeAspect="1"/>
          </p:cNvPicPr>
          <p:nvPr/>
        </p:nvPicPr>
        <p:blipFill rotWithShape="1">
          <a:blip r:embed="rId2">
            <a:extLst>
              <a:ext uri="{28A0092B-C50C-407E-A947-70E740481C1C}">
                <a14:useLocalDpi xmlns:a14="http://schemas.microsoft.com/office/drawing/2010/main" val="0"/>
              </a:ext>
            </a:extLst>
          </a:blip>
          <a:srcRect r="45499"/>
          <a:stretch/>
        </p:blipFill>
        <p:spPr>
          <a:xfrm>
            <a:off x="21320650" y="4338000"/>
            <a:ext cx="2700000" cy="4596059"/>
          </a:xfrm>
          <a:prstGeom prst="rect">
            <a:avLst/>
          </a:prstGeom>
        </p:spPr>
      </p:pic>
      <p:sp>
        <p:nvSpPr>
          <p:cNvPr id="6" name="矩形 5">
            <a:extLst>
              <a:ext uri="{FF2B5EF4-FFF2-40B4-BE49-F238E27FC236}">
                <a16:creationId xmlns="" xmlns:a16="http://schemas.microsoft.com/office/drawing/2014/main" id="{037EC38E-21B6-4B70-B7D0-7EF1E23E3893}"/>
              </a:ext>
            </a:extLst>
          </p:cNvPr>
          <p:cNvSpPr/>
          <p:nvPr/>
        </p:nvSpPr>
        <p:spPr>
          <a:xfrm>
            <a:off x="6695650" y="818893"/>
            <a:ext cx="9203160" cy="954107"/>
          </a:xfrm>
          <a:prstGeom prst="rect">
            <a:avLst/>
          </a:prstGeom>
        </p:spPr>
        <p:txBody>
          <a:bodyPr wrap="none">
            <a:spAutoFit/>
          </a:bodyPr>
          <a:lstStyle/>
          <a:p>
            <a:r>
              <a:rPr lang="zh-CN" altLang="en-US" sz="5600" b="1" dirty="0">
                <a:latin typeface="黑体" panose="02010609060101010101" pitchFamily="49" charset="-122"/>
                <a:ea typeface="黑体" panose="02010609060101010101" pitchFamily="49" charset="-122"/>
              </a:rPr>
              <a:t>第</a:t>
            </a:r>
            <a:r>
              <a:rPr lang="en-US" altLang="zh-CN" sz="5600" b="1" dirty="0">
                <a:latin typeface="Times New Roman" panose="02020603050405020304" pitchFamily="18" charset="0"/>
                <a:cs typeface="Times New Roman" panose="02020603050405020304" pitchFamily="18" charset="0"/>
              </a:rPr>
              <a:t>8</a:t>
            </a:r>
            <a:r>
              <a:rPr lang="zh-CN" altLang="en-US" sz="5600" b="1" dirty="0">
                <a:latin typeface="黑体" panose="02010609060101010101" pitchFamily="49" charset="-122"/>
                <a:ea typeface="黑体" panose="02010609060101010101" pitchFamily="49" charset="-122"/>
              </a:rPr>
              <a:t>课  古代中国的经济政策</a:t>
            </a:r>
            <a:endParaRPr lang="en-US" altLang="zh-CN" sz="5600" b="1" dirty="0">
              <a:latin typeface="黑体" panose="02010609060101010101" pitchFamily="49" charset="-122"/>
              <a:ea typeface="黑体" panose="02010609060101010101" pitchFamily="49" charset="-122"/>
            </a:endParaRPr>
          </a:p>
        </p:txBody>
      </p:sp>
      <p:sp>
        <p:nvSpPr>
          <p:cNvPr id="8" name="TextBox 2">
            <a:extLst>
              <a:ext uri="{FF2B5EF4-FFF2-40B4-BE49-F238E27FC236}">
                <a16:creationId xmlns="" xmlns:a16="http://schemas.microsoft.com/office/drawing/2014/main" id="{4D21E7D7-1802-4F6C-8010-98620AC1B615}"/>
              </a:ext>
            </a:extLst>
          </p:cNvPr>
          <p:cNvSpPr txBox="1"/>
          <p:nvPr/>
        </p:nvSpPr>
        <p:spPr>
          <a:xfrm>
            <a:off x="3230650" y="2988000"/>
            <a:ext cx="13205314" cy="861774"/>
          </a:xfrm>
          <a:prstGeom prst="rect">
            <a:avLst/>
          </a:prstGeom>
          <a:noFill/>
        </p:spPr>
        <p:txBody>
          <a:bodyPr wrap="square" rtlCol="0">
            <a:spAutoFit/>
          </a:bodyPr>
          <a:lstStyle/>
          <a:p>
            <a:r>
              <a:rPr lang="zh-CN" altLang="en-US" sz="5000" dirty="0">
                <a:solidFill>
                  <a:srgbClr val="FF0000"/>
                </a:solidFill>
                <a:latin typeface="黑体" panose="02010609060101010101" pitchFamily="49" charset="-122"/>
                <a:ea typeface="黑体" panose="02010609060101010101" pitchFamily="49" charset="-122"/>
              </a:rPr>
              <a:t>普查讲 </a:t>
            </a:r>
            <a:r>
              <a:rPr lang="en-US" altLang="zh-CN" sz="5000" b="1" dirty="0">
                <a:solidFill>
                  <a:srgbClr val="FF0000"/>
                </a:solidFill>
                <a:latin typeface="宋体" panose="02010600030101010101" pitchFamily="2" charset="-122"/>
                <a:ea typeface="宋体" panose="02010600030101010101" pitchFamily="2" charset="-122"/>
              </a:rPr>
              <a:t>8</a:t>
            </a:r>
            <a:endParaRPr lang="zh-CN" altLang="en-US" sz="5000" b="1" dirty="0">
              <a:solidFill>
                <a:srgbClr val="FF0000"/>
              </a:solidFill>
              <a:latin typeface="楷体" panose="02010609060101010101" pitchFamily="49" charset="-122"/>
              <a:ea typeface="楷体" panose="02010609060101010101" pitchFamily="49" charset="-122"/>
            </a:endParaRPr>
          </a:p>
        </p:txBody>
      </p:sp>
      <p:sp>
        <p:nvSpPr>
          <p:cNvPr id="10" name="TextBox 4">
            <a:extLst>
              <a:ext uri="{FF2B5EF4-FFF2-40B4-BE49-F238E27FC236}">
                <a16:creationId xmlns="" xmlns:a16="http://schemas.microsoft.com/office/drawing/2014/main" id="{E626FF52-D304-4978-B1F3-8D6AA1026F79}"/>
              </a:ext>
            </a:extLst>
          </p:cNvPr>
          <p:cNvSpPr txBox="1"/>
          <p:nvPr/>
        </p:nvSpPr>
        <p:spPr>
          <a:xfrm>
            <a:off x="3238000" y="4068000"/>
            <a:ext cx="4160137" cy="861774"/>
          </a:xfrm>
          <a:prstGeom prst="rect">
            <a:avLst/>
          </a:prstGeom>
          <a:noFill/>
        </p:spPr>
        <p:txBody>
          <a:bodyPr wrap="square" rtlCol="0">
            <a:spAutoFit/>
          </a:bodyPr>
          <a:lstStyle/>
          <a:p>
            <a:r>
              <a:rPr lang="zh-CN" altLang="en-US" sz="5000" b="1" dirty="0">
                <a:latin typeface="宋体" panose="02010600030101010101" pitchFamily="2" charset="-122"/>
                <a:ea typeface="宋体" panose="02010600030101010101" pitchFamily="2" charset="-122"/>
              </a:rPr>
              <a:t>一张图学透</a:t>
            </a:r>
          </a:p>
        </p:txBody>
      </p:sp>
      <p:sp>
        <p:nvSpPr>
          <p:cNvPr id="11" name="TextBox 5">
            <a:extLst>
              <a:ext uri="{FF2B5EF4-FFF2-40B4-BE49-F238E27FC236}">
                <a16:creationId xmlns="" xmlns:a16="http://schemas.microsoft.com/office/drawing/2014/main" id="{2E44AC73-FFCF-4C74-8F74-D7A138C68F68}"/>
              </a:ext>
            </a:extLst>
          </p:cNvPr>
          <p:cNvSpPr txBox="1"/>
          <p:nvPr/>
        </p:nvSpPr>
        <p:spPr>
          <a:xfrm>
            <a:off x="3238000" y="6264319"/>
            <a:ext cx="3575315" cy="861774"/>
          </a:xfrm>
          <a:prstGeom prst="rect">
            <a:avLst/>
          </a:prstGeom>
          <a:noFill/>
        </p:spPr>
        <p:txBody>
          <a:bodyPr wrap="square" rtlCol="0">
            <a:spAutoFit/>
          </a:bodyPr>
          <a:lstStyle/>
          <a:p>
            <a:r>
              <a:rPr lang="zh-CN" altLang="en-US" sz="5000" b="1" dirty="0">
                <a:latin typeface="宋体" panose="02010600030101010101" pitchFamily="2" charset="-122"/>
                <a:ea typeface="宋体" panose="02010600030101010101" pitchFamily="2" charset="-122"/>
              </a:rPr>
              <a:t>三组题讲透</a:t>
            </a:r>
          </a:p>
        </p:txBody>
      </p:sp>
      <p:sp>
        <p:nvSpPr>
          <p:cNvPr id="13" name="TextBox 7">
            <a:hlinkClick r:id="rId3" action="ppaction://hlinksldjump"/>
            <a:extLst>
              <a:ext uri="{FF2B5EF4-FFF2-40B4-BE49-F238E27FC236}">
                <a16:creationId xmlns="" xmlns:a16="http://schemas.microsoft.com/office/drawing/2014/main" id="{936BCE89-8A46-4975-9741-5640D7F02320}"/>
              </a:ext>
            </a:extLst>
          </p:cNvPr>
          <p:cNvSpPr txBox="1"/>
          <p:nvPr/>
        </p:nvSpPr>
        <p:spPr>
          <a:xfrm>
            <a:off x="10638084" y="6204301"/>
            <a:ext cx="3285000" cy="861774"/>
          </a:xfrm>
          <a:prstGeom prst="rect">
            <a:avLst/>
          </a:prstGeom>
          <a:noFill/>
        </p:spPr>
        <p:txBody>
          <a:bodyPr wrap="square" rtlCol="0">
            <a:spAutoFit/>
          </a:bodyPr>
          <a:lstStyle/>
          <a:p>
            <a:r>
              <a:rPr lang="zh-CN" altLang="en-US" sz="5000" b="1" dirty="0">
                <a:latin typeface="楷体" panose="02010609060101010101" pitchFamily="49" charset="-122"/>
                <a:ea typeface="楷体" panose="02010609060101010101" pitchFamily="49" charset="-122"/>
              </a:rPr>
              <a:t>第（</a:t>
            </a:r>
            <a:r>
              <a:rPr lang="en-US" altLang="zh-CN" sz="5000" b="1" dirty="0">
                <a:latin typeface="楷体" panose="02010609060101010101" pitchFamily="49" charset="-122"/>
                <a:ea typeface="楷体" panose="02010609060101010101" pitchFamily="49" charset="-122"/>
              </a:rPr>
              <a:t>2</a:t>
            </a:r>
            <a:r>
              <a:rPr lang="zh-CN" altLang="en-US" sz="5000" b="1" dirty="0">
                <a:latin typeface="楷体" panose="02010609060101010101" pitchFamily="49" charset="-122"/>
                <a:ea typeface="楷体" panose="02010609060101010101" pitchFamily="49" charset="-122"/>
              </a:rPr>
              <a:t>）题</a:t>
            </a:r>
          </a:p>
        </p:txBody>
      </p:sp>
      <p:sp>
        <p:nvSpPr>
          <p:cNvPr id="14" name="TextBox 8">
            <a:hlinkClick r:id="rId4" action="ppaction://hlinksldjump"/>
            <a:extLst>
              <a:ext uri="{FF2B5EF4-FFF2-40B4-BE49-F238E27FC236}">
                <a16:creationId xmlns="" xmlns:a16="http://schemas.microsoft.com/office/drawing/2014/main" id="{F426E9AA-B0B7-461E-867E-6FD126964226}"/>
              </a:ext>
            </a:extLst>
          </p:cNvPr>
          <p:cNvSpPr txBox="1"/>
          <p:nvPr/>
        </p:nvSpPr>
        <p:spPr>
          <a:xfrm>
            <a:off x="14067098" y="6204301"/>
            <a:ext cx="3285000" cy="861774"/>
          </a:xfrm>
          <a:prstGeom prst="rect">
            <a:avLst/>
          </a:prstGeom>
          <a:noFill/>
        </p:spPr>
        <p:txBody>
          <a:bodyPr wrap="square" rtlCol="0">
            <a:spAutoFit/>
          </a:bodyPr>
          <a:lstStyle/>
          <a:p>
            <a:r>
              <a:rPr lang="zh-CN" altLang="en-US" sz="5000" b="1" dirty="0">
                <a:latin typeface="楷体" panose="02010609060101010101" pitchFamily="49" charset="-122"/>
                <a:ea typeface="楷体" panose="02010609060101010101" pitchFamily="49" charset="-122"/>
              </a:rPr>
              <a:t>第（</a:t>
            </a:r>
            <a:r>
              <a:rPr lang="en-US" altLang="zh-CN" sz="5000" b="1" dirty="0">
                <a:latin typeface="楷体" panose="02010609060101010101" pitchFamily="49" charset="-122"/>
                <a:ea typeface="楷体" panose="02010609060101010101" pitchFamily="49" charset="-122"/>
              </a:rPr>
              <a:t>3</a:t>
            </a:r>
            <a:r>
              <a:rPr lang="zh-CN" altLang="en-US" sz="5000" b="1" dirty="0">
                <a:latin typeface="楷体" panose="02010609060101010101" pitchFamily="49" charset="-122"/>
                <a:ea typeface="楷体" panose="02010609060101010101" pitchFamily="49" charset="-122"/>
              </a:rPr>
              <a:t>）题</a:t>
            </a:r>
          </a:p>
        </p:txBody>
      </p:sp>
      <p:sp>
        <p:nvSpPr>
          <p:cNvPr id="15" name="TextBox 9">
            <a:hlinkClick r:id="rId5" action="ppaction://hlinksldjump"/>
            <a:extLst>
              <a:ext uri="{FF2B5EF4-FFF2-40B4-BE49-F238E27FC236}">
                <a16:creationId xmlns="" xmlns:a16="http://schemas.microsoft.com/office/drawing/2014/main" id="{A863F48F-585E-4464-AC10-7D219D8118AF}"/>
              </a:ext>
            </a:extLst>
          </p:cNvPr>
          <p:cNvSpPr txBox="1"/>
          <p:nvPr/>
        </p:nvSpPr>
        <p:spPr>
          <a:xfrm>
            <a:off x="17451113" y="6204301"/>
            <a:ext cx="3285000" cy="861774"/>
          </a:xfrm>
          <a:prstGeom prst="rect">
            <a:avLst/>
          </a:prstGeom>
          <a:noFill/>
        </p:spPr>
        <p:txBody>
          <a:bodyPr wrap="square" rtlCol="0">
            <a:spAutoFit/>
          </a:bodyPr>
          <a:lstStyle/>
          <a:p>
            <a:r>
              <a:rPr lang="zh-CN" altLang="en-US" sz="5000" b="1" dirty="0">
                <a:latin typeface="楷体" panose="02010609060101010101" pitchFamily="49" charset="-122"/>
                <a:ea typeface="楷体" panose="02010609060101010101" pitchFamily="49" charset="-122"/>
              </a:rPr>
              <a:t>第（</a:t>
            </a:r>
            <a:r>
              <a:rPr lang="en-US" altLang="zh-CN" sz="5000" b="1" dirty="0">
                <a:latin typeface="楷体" panose="02010609060101010101" pitchFamily="49" charset="-122"/>
                <a:ea typeface="楷体" panose="02010609060101010101" pitchFamily="49" charset="-122"/>
              </a:rPr>
              <a:t>4</a:t>
            </a:r>
            <a:r>
              <a:rPr lang="zh-CN" altLang="en-US" sz="5000" b="1" dirty="0">
                <a:latin typeface="楷体" panose="02010609060101010101" pitchFamily="49" charset="-122"/>
                <a:ea typeface="楷体" panose="02010609060101010101" pitchFamily="49" charset="-122"/>
              </a:rPr>
              <a:t>）题</a:t>
            </a:r>
          </a:p>
        </p:txBody>
      </p:sp>
      <p:sp>
        <p:nvSpPr>
          <p:cNvPr id="24" name="页脚占位符 11">
            <a:extLst>
              <a:ext uri="{FF2B5EF4-FFF2-40B4-BE49-F238E27FC236}">
                <a16:creationId xmlns="" xmlns:a16="http://schemas.microsoft.com/office/drawing/2014/main" id="{3E44532C-B318-4710-8695-7E0FDB3937A0}"/>
              </a:ext>
            </a:extLst>
          </p:cNvPr>
          <p:cNvSpPr txBox="1">
            <a:spLocks/>
          </p:cNvSpPr>
          <p:nvPr/>
        </p:nvSpPr>
        <p:spPr>
          <a:xfrm>
            <a:off x="21780260" y="5913000"/>
            <a:ext cx="2285390" cy="1596555"/>
          </a:xfrm>
          <a:prstGeom prst="rect">
            <a:avLst/>
          </a:prstGeom>
        </p:spPr>
        <p:txBody>
          <a:bodyPr vert="horz" lIns="65384" tIns="32692" rIns="65384" bIns="32692" rtlCol="0" anchor="ctr"/>
          <a:lstStyle>
            <a:defPPr>
              <a:defRPr lang="zh-CN"/>
            </a:defPPr>
            <a:lvl1pPr marL="0" algn="l" defTabSz="1827530" rtl="0" eaLnBrk="1" latinLnBrk="0" hangingPunct="1">
              <a:defRPr sz="2400" b="1" kern="1200">
                <a:solidFill>
                  <a:schemeClr val="tx1"/>
                </a:solidFill>
                <a:latin typeface="方正书宋_GBK" panose="03000509000000000000" pitchFamily="65" charset="-122"/>
                <a:ea typeface="方正书宋_GBK" panose="03000509000000000000" pitchFamily="65" charset="-122"/>
                <a:cs typeface="+mn-cs"/>
              </a:defRPr>
            </a:lvl1pPr>
            <a:lvl2pPr marL="913765" algn="l" defTabSz="1827530" rtl="0" eaLnBrk="1" latinLnBrk="0" hangingPunct="1">
              <a:defRPr sz="3600" kern="1200">
                <a:solidFill>
                  <a:schemeClr val="tx1"/>
                </a:solidFill>
                <a:latin typeface="+mn-lt"/>
                <a:ea typeface="+mn-ea"/>
                <a:cs typeface="+mn-cs"/>
              </a:defRPr>
            </a:lvl2pPr>
            <a:lvl3pPr marL="1828165" algn="l" defTabSz="1827530" rtl="0" eaLnBrk="1" latinLnBrk="0" hangingPunct="1">
              <a:defRPr sz="3600" kern="1200">
                <a:solidFill>
                  <a:schemeClr val="tx1"/>
                </a:solidFill>
                <a:latin typeface="+mn-lt"/>
                <a:ea typeface="+mn-ea"/>
                <a:cs typeface="+mn-cs"/>
              </a:defRPr>
            </a:lvl3pPr>
            <a:lvl4pPr marL="2741930" algn="l" defTabSz="1827530" rtl="0" eaLnBrk="1" latinLnBrk="0" hangingPunct="1">
              <a:defRPr sz="3600" kern="1200">
                <a:solidFill>
                  <a:schemeClr val="tx1"/>
                </a:solidFill>
                <a:latin typeface="+mn-lt"/>
                <a:ea typeface="+mn-ea"/>
                <a:cs typeface="+mn-cs"/>
              </a:defRPr>
            </a:lvl4pPr>
            <a:lvl5pPr marL="3655695" algn="l" defTabSz="1827530" rtl="0" eaLnBrk="1" latinLnBrk="0" hangingPunct="1">
              <a:defRPr sz="3600" kern="1200">
                <a:solidFill>
                  <a:schemeClr val="tx1"/>
                </a:solidFill>
                <a:latin typeface="+mn-lt"/>
                <a:ea typeface="+mn-ea"/>
                <a:cs typeface="+mn-cs"/>
              </a:defRPr>
            </a:lvl5pPr>
            <a:lvl6pPr marL="4570095" algn="l" defTabSz="1827530" rtl="0" eaLnBrk="1" latinLnBrk="0" hangingPunct="1">
              <a:defRPr sz="3600" kern="1200">
                <a:solidFill>
                  <a:schemeClr val="tx1"/>
                </a:solidFill>
                <a:latin typeface="+mn-lt"/>
                <a:ea typeface="+mn-ea"/>
                <a:cs typeface="+mn-cs"/>
              </a:defRPr>
            </a:lvl6pPr>
            <a:lvl7pPr marL="5483860" algn="l" defTabSz="1827530" rtl="0" eaLnBrk="1" latinLnBrk="0" hangingPunct="1">
              <a:defRPr sz="3600" kern="1200">
                <a:solidFill>
                  <a:schemeClr val="tx1"/>
                </a:solidFill>
                <a:latin typeface="+mn-lt"/>
                <a:ea typeface="+mn-ea"/>
                <a:cs typeface="+mn-cs"/>
              </a:defRPr>
            </a:lvl7pPr>
            <a:lvl8pPr marL="6397625" algn="l" defTabSz="1827530" rtl="0" eaLnBrk="1" latinLnBrk="0" hangingPunct="1">
              <a:defRPr sz="3600" kern="1200">
                <a:solidFill>
                  <a:schemeClr val="tx1"/>
                </a:solidFill>
                <a:latin typeface="+mn-lt"/>
                <a:ea typeface="+mn-ea"/>
                <a:cs typeface="+mn-cs"/>
              </a:defRPr>
            </a:lvl8pPr>
            <a:lvl9pPr marL="7311390" algn="l" defTabSz="1827530" rtl="0" eaLnBrk="1" latinLnBrk="0" hangingPunct="1">
              <a:defRPr sz="3600" kern="1200">
                <a:solidFill>
                  <a:schemeClr val="tx1"/>
                </a:solidFill>
                <a:latin typeface="+mn-lt"/>
                <a:ea typeface="+mn-ea"/>
                <a:cs typeface="+mn-cs"/>
              </a:defRPr>
            </a:lvl9pPr>
          </a:lstStyle>
          <a:p>
            <a:pPr algn="ctr"/>
            <a:r>
              <a:rPr lang="zh-CN" altLang="en-US" sz="5000" dirty="0">
                <a:latin typeface="宋体" panose="02010600030101010101" pitchFamily="2" charset="-122"/>
                <a:ea typeface="宋体" panose="02010600030101010101" pitchFamily="2" charset="-122"/>
              </a:rPr>
              <a:t>目录</a:t>
            </a:r>
            <a:endParaRPr lang="en-US" altLang="zh-CN" sz="5000" dirty="0">
              <a:latin typeface="宋体" panose="02010600030101010101" pitchFamily="2" charset="-122"/>
              <a:ea typeface="宋体" panose="02010600030101010101" pitchFamily="2" charset="-122"/>
            </a:endParaRPr>
          </a:p>
        </p:txBody>
      </p:sp>
      <p:sp>
        <p:nvSpPr>
          <p:cNvPr id="25" name="TextBox 7">
            <a:hlinkClick r:id="rId6" action="ppaction://hlinksldjump"/>
            <a:extLst>
              <a:ext uri="{FF2B5EF4-FFF2-40B4-BE49-F238E27FC236}">
                <a16:creationId xmlns="" xmlns:a16="http://schemas.microsoft.com/office/drawing/2014/main" id="{1A5A2E15-8CBB-4E73-BCB7-341406D2CDD5}"/>
              </a:ext>
            </a:extLst>
          </p:cNvPr>
          <p:cNvSpPr txBox="1"/>
          <p:nvPr/>
        </p:nvSpPr>
        <p:spPr>
          <a:xfrm>
            <a:off x="7155234" y="6204301"/>
            <a:ext cx="3285000" cy="861774"/>
          </a:xfrm>
          <a:prstGeom prst="rect">
            <a:avLst/>
          </a:prstGeom>
          <a:noFill/>
        </p:spPr>
        <p:txBody>
          <a:bodyPr wrap="square" rtlCol="0">
            <a:spAutoFit/>
          </a:bodyPr>
          <a:lstStyle/>
          <a:p>
            <a:r>
              <a:rPr lang="zh-CN" altLang="en-US" sz="5000" b="1" dirty="0" smtClean="0">
                <a:latin typeface="楷体" panose="02010609060101010101" pitchFamily="49" charset="-122"/>
                <a:ea typeface="楷体" panose="02010609060101010101" pitchFamily="49" charset="-122"/>
              </a:rPr>
              <a:t>第（</a:t>
            </a:r>
            <a:r>
              <a:rPr lang="en-US" altLang="zh-CN" sz="5000" b="1" dirty="0" smtClean="0">
                <a:latin typeface="楷体" panose="02010609060101010101" pitchFamily="49" charset="-122"/>
                <a:ea typeface="楷体" panose="02010609060101010101" pitchFamily="49" charset="-122"/>
              </a:rPr>
              <a:t>1</a:t>
            </a:r>
            <a:r>
              <a:rPr lang="zh-CN" altLang="en-US" sz="5000" b="1" dirty="0" smtClean="0">
                <a:latin typeface="楷体" panose="02010609060101010101" pitchFamily="49" charset="-122"/>
                <a:ea typeface="楷体" panose="02010609060101010101" pitchFamily="49" charset="-122"/>
              </a:rPr>
              <a:t>）题</a:t>
            </a:r>
            <a:endParaRPr lang="zh-CN" altLang="en-US" sz="5000" b="1" dirty="0">
              <a:latin typeface="楷体" panose="02010609060101010101" pitchFamily="49" charset="-122"/>
              <a:ea typeface="楷体" panose="02010609060101010101" pitchFamily="49" charset="-122"/>
            </a:endParaRPr>
          </a:p>
        </p:txBody>
      </p:sp>
      <p:sp>
        <p:nvSpPr>
          <p:cNvPr id="23" name="TextBox 7">
            <a:hlinkClick r:id="rId7" action="ppaction://hlinksldjump"/>
            <a:extLst>
              <a:ext uri="{FF2B5EF4-FFF2-40B4-BE49-F238E27FC236}">
                <a16:creationId xmlns="" xmlns:a16="http://schemas.microsoft.com/office/drawing/2014/main" id="{5169C325-FCA4-47CA-BA98-3614E01CBF52}"/>
              </a:ext>
            </a:extLst>
          </p:cNvPr>
          <p:cNvSpPr txBox="1"/>
          <p:nvPr/>
        </p:nvSpPr>
        <p:spPr>
          <a:xfrm>
            <a:off x="10638084" y="7385824"/>
            <a:ext cx="3285000" cy="861774"/>
          </a:xfrm>
          <a:prstGeom prst="rect">
            <a:avLst/>
          </a:prstGeom>
          <a:noFill/>
        </p:spPr>
        <p:txBody>
          <a:bodyPr wrap="square" rtlCol="0">
            <a:spAutoFit/>
          </a:bodyPr>
          <a:lstStyle/>
          <a:p>
            <a:r>
              <a:rPr lang="zh-CN" altLang="en-US" sz="5000" b="1" dirty="0">
                <a:latin typeface="楷体" panose="02010609060101010101" pitchFamily="49" charset="-122"/>
                <a:ea typeface="楷体" panose="02010609060101010101" pitchFamily="49" charset="-122"/>
              </a:rPr>
              <a:t>第（</a:t>
            </a:r>
            <a:r>
              <a:rPr lang="en-US" altLang="zh-CN" sz="5000" b="1" dirty="0">
                <a:latin typeface="楷体" panose="02010609060101010101" pitchFamily="49" charset="-122"/>
                <a:ea typeface="楷体" panose="02010609060101010101" pitchFamily="49" charset="-122"/>
              </a:rPr>
              <a:t>6</a:t>
            </a:r>
            <a:r>
              <a:rPr lang="zh-CN" altLang="en-US" sz="5000" b="1" dirty="0">
                <a:latin typeface="楷体" panose="02010609060101010101" pitchFamily="49" charset="-122"/>
                <a:ea typeface="楷体" panose="02010609060101010101" pitchFamily="49" charset="-122"/>
              </a:rPr>
              <a:t>）题</a:t>
            </a:r>
          </a:p>
        </p:txBody>
      </p:sp>
      <p:sp>
        <p:nvSpPr>
          <p:cNvPr id="28" name="TextBox 9">
            <a:hlinkClick r:id="rId8" action="ppaction://hlinksldjump"/>
            <a:extLst>
              <a:ext uri="{FF2B5EF4-FFF2-40B4-BE49-F238E27FC236}">
                <a16:creationId xmlns="" xmlns:a16="http://schemas.microsoft.com/office/drawing/2014/main" id="{6D874E14-3C7E-4245-A1DE-577C5828BBD3}"/>
              </a:ext>
            </a:extLst>
          </p:cNvPr>
          <p:cNvSpPr txBox="1"/>
          <p:nvPr/>
        </p:nvSpPr>
        <p:spPr>
          <a:xfrm>
            <a:off x="17451113" y="7385824"/>
            <a:ext cx="3285000" cy="861774"/>
          </a:xfrm>
          <a:prstGeom prst="rect">
            <a:avLst/>
          </a:prstGeom>
          <a:noFill/>
        </p:spPr>
        <p:txBody>
          <a:bodyPr wrap="square" rtlCol="0">
            <a:spAutoFit/>
          </a:bodyPr>
          <a:lstStyle/>
          <a:p>
            <a:r>
              <a:rPr lang="zh-CN" altLang="en-US" sz="5000" b="1" dirty="0">
                <a:latin typeface="楷体" panose="02010609060101010101" pitchFamily="49" charset="-122"/>
                <a:ea typeface="楷体" panose="02010609060101010101" pitchFamily="49" charset="-122"/>
              </a:rPr>
              <a:t>第（</a:t>
            </a:r>
            <a:r>
              <a:rPr lang="en-US" altLang="zh-CN" sz="5000" b="1" dirty="0">
                <a:latin typeface="楷体" panose="02010609060101010101" pitchFamily="49" charset="-122"/>
                <a:ea typeface="楷体" panose="02010609060101010101" pitchFamily="49" charset="-122"/>
              </a:rPr>
              <a:t>8</a:t>
            </a:r>
            <a:r>
              <a:rPr lang="zh-CN" altLang="en-US" sz="5000" b="1" dirty="0">
                <a:latin typeface="楷体" panose="02010609060101010101" pitchFamily="49" charset="-122"/>
                <a:ea typeface="楷体" panose="02010609060101010101" pitchFamily="49" charset="-122"/>
              </a:rPr>
              <a:t>）题</a:t>
            </a:r>
          </a:p>
        </p:txBody>
      </p:sp>
      <p:sp>
        <p:nvSpPr>
          <p:cNvPr id="29" name="TextBox 7">
            <a:hlinkClick r:id="rId9" action="ppaction://hlinksldjump"/>
            <a:extLst>
              <a:ext uri="{FF2B5EF4-FFF2-40B4-BE49-F238E27FC236}">
                <a16:creationId xmlns="" xmlns:a16="http://schemas.microsoft.com/office/drawing/2014/main" id="{DC29D972-E638-4A20-9A1D-205EBB682E9A}"/>
              </a:ext>
            </a:extLst>
          </p:cNvPr>
          <p:cNvSpPr txBox="1"/>
          <p:nvPr/>
        </p:nvSpPr>
        <p:spPr>
          <a:xfrm>
            <a:off x="7155234" y="7385824"/>
            <a:ext cx="3285000" cy="861774"/>
          </a:xfrm>
          <a:prstGeom prst="rect">
            <a:avLst/>
          </a:prstGeom>
          <a:noFill/>
        </p:spPr>
        <p:txBody>
          <a:bodyPr wrap="square" rtlCol="0">
            <a:spAutoFit/>
          </a:bodyPr>
          <a:lstStyle/>
          <a:p>
            <a:r>
              <a:rPr lang="zh-CN" altLang="en-US" sz="5000" b="1" dirty="0">
                <a:latin typeface="楷体" panose="02010609060101010101" pitchFamily="49" charset="-122"/>
                <a:ea typeface="楷体" panose="02010609060101010101" pitchFamily="49" charset="-122"/>
              </a:rPr>
              <a:t>第（</a:t>
            </a:r>
            <a:r>
              <a:rPr lang="en-US" altLang="zh-CN" sz="5000" b="1" dirty="0">
                <a:latin typeface="楷体" panose="02010609060101010101" pitchFamily="49" charset="-122"/>
                <a:ea typeface="楷体" panose="02010609060101010101" pitchFamily="49" charset="-122"/>
              </a:rPr>
              <a:t>5</a:t>
            </a:r>
            <a:r>
              <a:rPr lang="zh-CN" altLang="en-US" sz="5000" b="1" dirty="0">
                <a:latin typeface="楷体" panose="02010609060101010101" pitchFamily="49" charset="-122"/>
                <a:ea typeface="楷体" panose="02010609060101010101" pitchFamily="49" charset="-122"/>
              </a:rPr>
              <a:t>）题</a:t>
            </a:r>
          </a:p>
        </p:txBody>
      </p:sp>
      <p:sp>
        <p:nvSpPr>
          <p:cNvPr id="30" name="TextBox 7">
            <a:hlinkClick r:id="rId10" action="ppaction://hlinksldjump"/>
            <a:extLst>
              <a:ext uri="{FF2B5EF4-FFF2-40B4-BE49-F238E27FC236}">
                <a16:creationId xmlns="" xmlns:a16="http://schemas.microsoft.com/office/drawing/2014/main" id="{31F99AC9-B4B2-413E-B044-2D8EA0ACC1A8}"/>
              </a:ext>
            </a:extLst>
          </p:cNvPr>
          <p:cNvSpPr txBox="1"/>
          <p:nvPr/>
        </p:nvSpPr>
        <p:spPr>
          <a:xfrm>
            <a:off x="10485234" y="8561226"/>
            <a:ext cx="3645286" cy="861774"/>
          </a:xfrm>
          <a:prstGeom prst="rect">
            <a:avLst/>
          </a:prstGeom>
          <a:noFill/>
        </p:spPr>
        <p:txBody>
          <a:bodyPr wrap="square" rtlCol="0">
            <a:spAutoFit/>
          </a:bodyPr>
          <a:lstStyle/>
          <a:p>
            <a:pPr algn="ctr"/>
            <a:r>
              <a:rPr lang="zh-CN" altLang="en-US" sz="5000" b="1" dirty="0">
                <a:latin typeface="楷体" panose="02010609060101010101" pitchFamily="49" charset="-122"/>
                <a:ea typeface="楷体" panose="02010609060101010101" pitchFamily="49" charset="-122"/>
              </a:rPr>
              <a:t>第（</a:t>
            </a:r>
            <a:r>
              <a:rPr lang="en-US" altLang="zh-CN" sz="5000" b="1" dirty="0">
                <a:latin typeface="楷体" panose="02010609060101010101" pitchFamily="49" charset="-122"/>
                <a:ea typeface="楷体" panose="02010609060101010101" pitchFamily="49" charset="-122"/>
              </a:rPr>
              <a:t>10</a:t>
            </a:r>
            <a:r>
              <a:rPr lang="zh-CN" altLang="en-US" sz="5000" b="1" dirty="0">
                <a:latin typeface="楷体" panose="02010609060101010101" pitchFamily="49" charset="-122"/>
                <a:ea typeface="楷体" panose="02010609060101010101" pitchFamily="49" charset="-122"/>
              </a:rPr>
              <a:t>）题</a:t>
            </a:r>
          </a:p>
        </p:txBody>
      </p:sp>
      <p:sp>
        <p:nvSpPr>
          <p:cNvPr id="33" name="TextBox 7">
            <a:hlinkClick r:id="rId11" action="ppaction://hlinksldjump"/>
            <a:extLst>
              <a:ext uri="{FF2B5EF4-FFF2-40B4-BE49-F238E27FC236}">
                <a16:creationId xmlns="" xmlns:a16="http://schemas.microsoft.com/office/drawing/2014/main" id="{E5D60712-609E-40E6-96DD-6C74D8C13ED3}"/>
              </a:ext>
            </a:extLst>
          </p:cNvPr>
          <p:cNvSpPr txBox="1"/>
          <p:nvPr/>
        </p:nvSpPr>
        <p:spPr>
          <a:xfrm>
            <a:off x="7155234" y="8561226"/>
            <a:ext cx="3285000" cy="861774"/>
          </a:xfrm>
          <a:prstGeom prst="rect">
            <a:avLst/>
          </a:prstGeom>
          <a:noFill/>
        </p:spPr>
        <p:txBody>
          <a:bodyPr wrap="square" rtlCol="0">
            <a:spAutoFit/>
          </a:bodyPr>
          <a:lstStyle/>
          <a:p>
            <a:r>
              <a:rPr lang="zh-CN" altLang="en-US" sz="5000" b="1" dirty="0">
                <a:latin typeface="楷体" panose="02010609060101010101" pitchFamily="49" charset="-122"/>
                <a:ea typeface="楷体" panose="02010609060101010101" pitchFamily="49" charset="-122"/>
              </a:rPr>
              <a:t>第（</a:t>
            </a:r>
            <a:r>
              <a:rPr lang="en-US" altLang="zh-CN" sz="5000" b="1" dirty="0">
                <a:latin typeface="楷体" panose="02010609060101010101" pitchFamily="49" charset="-122"/>
                <a:ea typeface="楷体" panose="02010609060101010101" pitchFamily="49" charset="-122"/>
              </a:rPr>
              <a:t>9</a:t>
            </a:r>
            <a:r>
              <a:rPr lang="zh-CN" altLang="en-US" sz="5000" b="1" dirty="0">
                <a:latin typeface="楷体" panose="02010609060101010101" pitchFamily="49" charset="-122"/>
                <a:ea typeface="楷体" panose="02010609060101010101" pitchFamily="49" charset="-122"/>
              </a:rPr>
              <a:t>）题</a:t>
            </a:r>
          </a:p>
        </p:txBody>
      </p:sp>
      <p:sp>
        <p:nvSpPr>
          <p:cNvPr id="34" name="TextBox 8">
            <a:hlinkClick r:id="rId12" action="ppaction://hlinksldjump"/>
            <a:extLst>
              <a:ext uri="{FF2B5EF4-FFF2-40B4-BE49-F238E27FC236}">
                <a16:creationId xmlns="" xmlns:a16="http://schemas.microsoft.com/office/drawing/2014/main" id="{19CF92B8-8CBF-4967-904C-B66C6202BABF}"/>
              </a:ext>
            </a:extLst>
          </p:cNvPr>
          <p:cNvSpPr txBox="1"/>
          <p:nvPr/>
        </p:nvSpPr>
        <p:spPr>
          <a:xfrm>
            <a:off x="14067098" y="7385824"/>
            <a:ext cx="3285000" cy="861774"/>
          </a:xfrm>
          <a:prstGeom prst="rect">
            <a:avLst/>
          </a:prstGeom>
          <a:noFill/>
        </p:spPr>
        <p:txBody>
          <a:bodyPr wrap="square" rtlCol="0">
            <a:spAutoFit/>
          </a:bodyPr>
          <a:lstStyle/>
          <a:p>
            <a:r>
              <a:rPr lang="zh-CN" altLang="en-US" sz="5000" b="1" dirty="0">
                <a:latin typeface="楷体" panose="02010609060101010101" pitchFamily="49" charset="-122"/>
                <a:ea typeface="楷体" panose="02010609060101010101" pitchFamily="49" charset="-122"/>
              </a:rPr>
              <a:t>第（</a:t>
            </a:r>
            <a:r>
              <a:rPr lang="en-US" altLang="zh-CN" sz="5000" b="1" dirty="0">
                <a:latin typeface="楷体" panose="02010609060101010101" pitchFamily="49" charset="-122"/>
                <a:ea typeface="楷体" panose="02010609060101010101" pitchFamily="49" charset="-122"/>
              </a:rPr>
              <a:t>7</a:t>
            </a:r>
            <a:r>
              <a:rPr lang="zh-CN" altLang="en-US" sz="5000" b="1" dirty="0">
                <a:latin typeface="楷体" panose="02010609060101010101" pitchFamily="49" charset="-122"/>
                <a:ea typeface="楷体" panose="02010609060101010101" pitchFamily="49" charset="-122"/>
              </a:rPr>
              <a:t>）题</a:t>
            </a:r>
          </a:p>
        </p:txBody>
      </p:sp>
      <p:sp>
        <p:nvSpPr>
          <p:cNvPr id="35" name="TextBox 8">
            <a:hlinkClick r:id="rId13" action="ppaction://hlinksldjump"/>
            <a:extLst>
              <a:ext uri="{FF2B5EF4-FFF2-40B4-BE49-F238E27FC236}">
                <a16:creationId xmlns="" xmlns:a16="http://schemas.microsoft.com/office/drawing/2014/main" id="{E2DD9CC7-901D-4F4C-8F03-BA09374EA2E1}"/>
              </a:ext>
            </a:extLst>
          </p:cNvPr>
          <p:cNvSpPr txBox="1"/>
          <p:nvPr/>
        </p:nvSpPr>
        <p:spPr>
          <a:xfrm>
            <a:off x="13887098" y="8561226"/>
            <a:ext cx="3753136" cy="861774"/>
          </a:xfrm>
          <a:prstGeom prst="rect">
            <a:avLst/>
          </a:prstGeom>
          <a:noFill/>
        </p:spPr>
        <p:txBody>
          <a:bodyPr wrap="square" rtlCol="0">
            <a:spAutoFit/>
          </a:bodyPr>
          <a:lstStyle/>
          <a:p>
            <a:pPr algn="ctr"/>
            <a:r>
              <a:rPr lang="zh-CN" altLang="en-US" sz="5000" b="1" dirty="0">
                <a:latin typeface="楷体" panose="02010609060101010101" pitchFamily="49" charset="-122"/>
                <a:ea typeface="楷体" panose="02010609060101010101" pitchFamily="49" charset="-122"/>
              </a:rPr>
              <a:t>第（</a:t>
            </a:r>
            <a:r>
              <a:rPr lang="en-US" altLang="zh-CN" sz="5000" b="1" dirty="0">
                <a:latin typeface="楷体" panose="02010609060101010101" pitchFamily="49" charset="-122"/>
                <a:ea typeface="楷体" panose="02010609060101010101" pitchFamily="49" charset="-122"/>
              </a:rPr>
              <a:t>11</a:t>
            </a:r>
            <a:r>
              <a:rPr lang="zh-CN" altLang="en-US" sz="5000" b="1" dirty="0">
                <a:latin typeface="楷体" panose="02010609060101010101" pitchFamily="49" charset="-122"/>
                <a:ea typeface="楷体" panose="02010609060101010101" pitchFamily="49" charset="-122"/>
              </a:rPr>
              <a:t>）题</a:t>
            </a:r>
          </a:p>
        </p:txBody>
      </p:sp>
      <p:sp>
        <p:nvSpPr>
          <p:cNvPr id="19" name="TextBox 4">
            <a:hlinkClick r:id="rId14" action="ppaction://hlinksldjump"/>
            <a:extLst>
              <a:ext uri="{FF2B5EF4-FFF2-40B4-BE49-F238E27FC236}">
                <a16:creationId xmlns="" xmlns:a16="http://schemas.microsoft.com/office/drawing/2014/main" id="{37959DBC-B917-428B-ADA3-7FEF2E21AA0D}"/>
              </a:ext>
            </a:extLst>
          </p:cNvPr>
          <p:cNvSpPr txBox="1"/>
          <p:nvPr/>
        </p:nvSpPr>
        <p:spPr>
          <a:xfrm>
            <a:off x="7206552" y="4068000"/>
            <a:ext cx="5384098" cy="861774"/>
          </a:xfrm>
          <a:prstGeom prst="rect">
            <a:avLst/>
          </a:prstGeom>
          <a:noFill/>
        </p:spPr>
        <p:txBody>
          <a:bodyPr wrap="square" rtlCol="0">
            <a:spAutoFit/>
          </a:bodyPr>
          <a:lstStyle/>
          <a:p>
            <a:r>
              <a:rPr lang="zh-CN" altLang="en-US" sz="5000" b="1" dirty="0">
                <a:solidFill>
                  <a:srgbClr val="FF0000"/>
                </a:solidFill>
                <a:latin typeface="楷体" panose="02010609060101010101" pitchFamily="49" charset="-122"/>
                <a:ea typeface="楷体" panose="02010609060101010101" pitchFamily="49" charset="-122"/>
              </a:rPr>
              <a:t>土地制度的演变</a:t>
            </a:r>
          </a:p>
        </p:txBody>
      </p:sp>
      <p:sp>
        <p:nvSpPr>
          <p:cNvPr id="20" name="TextBox 4">
            <a:hlinkClick r:id="rId15" action="ppaction://hlinksldjump"/>
            <a:extLst>
              <a:ext uri="{FF2B5EF4-FFF2-40B4-BE49-F238E27FC236}">
                <a16:creationId xmlns="" xmlns:a16="http://schemas.microsoft.com/office/drawing/2014/main" id="{3406ACBB-20A1-476C-AFE5-458A00E4DE88}"/>
              </a:ext>
            </a:extLst>
          </p:cNvPr>
          <p:cNvSpPr txBox="1"/>
          <p:nvPr/>
        </p:nvSpPr>
        <p:spPr>
          <a:xfrm>
            <a:off x="14190513" y="4089896"/>
            <a:ext cx="4160137" cy="861774"/>
          </a:xfrm>
          <a:prstGeom prst="rect">
            <a:avLst/>
          </a:prstGeom>
          <a:noFill/>
        </p:spPr>
        <p:txBody>
          <a:bodyPr wrap="square" rtlCol="0">
            <a:spAutoFit/>
          </a:bodyPr>
          <a:lstStyle/>
          <a:p>
            <a:r>
              <a:rPr lang="zh-CN" altLang="en-US" sz="5000" b="1" dirty="0">
                <a:solidFill>
                  <a:srgbClr val="FF0000"/>
                </a:solidFill>
                <a:latin typeface="楷体" panose="02010609060101010101" pitchFamily="49" charset="-122"/>
                <a:ea typeface="楷体" panose="02010609060101010101" pitchFamily="49" charset="-122"/>
              </a:rPr>
              <a:t>“重农抑商”</a:t>
            </a:r>
          </a:p>
        </p:txBody>
      </p:sp>
      <p:sp>
        <p:nvSpPr>
          <p:cNvPr id="21" name="TextBox 4">
            <a:hlinkClick r:id="rId16" action="ppaction://hlinksldjump"/>
            <a:extLst>
              <a:ext uri="{FF2B5EF4-FFF2-40B4-BE49-F238E27FC236}">
                <a16:creationId xmlns="" xmlns:a16="http://schemas.microsoft.com/office/drawing/2014/main" id="{82B9BECD-AD95-45C7-9331-AC8C0602C114}"/>
              </a:ext>
            </a:extLst>
          </p:cNvPr>
          <p:cNvSpPr txBox="1"/>
          <p:nvPr/>
        </p:nvSpPr>
        <p:spPr>
          <a:xfrm>
            <a:off x="7206552" y="4923000"/>
            <a:ext cx="7221063" cy="861774"/>
          </a:xfrm>
          <a:prstGeom prst="rect">
            <a:avLst/>
          </a:prstGeom>
          <a:noFill/>
        </p:spPr>
        <p:txBody>
          <a:bodyPr wrap="square" rtlCol="0">
            <a:spAutoFit/>
          </a:bodyPr>
          <a:lstStyle/>
          <a:p>
            <a:r>
              <a:rPr lang="zh-CN" altLang="en-US" sz="5000" b="1" dirty="0">
                <a:solidFill>
                  <a:srgbClr val="FF0000"/>
                </a:solidFill>
                <a:latin typeface="楷体" panose="02010609060101010101" pitchFamily="49" charset="-122"/>
                <a:ea typeface="楷体" panose="02010609060101010101" pitchFamily="49" charset="-122"/>
              </a:rPr>
              <a:t>“海禁”与“闭关锁国”</a:t>
            </a:r>
          </a:p>
        </p:txBody>
      </p:sp>
      <p:sp>
        <p:nvSpPr>
          <p:cNvPr id="22" name="TextBox 8">
            <a:hlinkClick r:id="rId17" action="ppaction://hlinksldjump"/>
            <a:extLst>
              <a:ext uri="{FF2B5EF4-FFF2-40B4-BE49-F238E27FC236}">
                <a16:creationId xmlns="" xmlns:a16="http://schemas.microsoft.com/office/drawing/2014/main" id="{C3481D6B-E032-40D0-98CC-0C7F4C2D5CCF}"/>
              </a:ext>
            </a:extLst>
          </p:cNvPr>
          <p:cNvSpPr txBox="1"/>
          <p:nvPr/>
        </p:nvSpPr>
        <p:spPr>
          <a:xfrm>
            <a:off x="17275246" y="8561226"/>
            <a:ext cx="3753136" cy="861774"/>
          </a:xfrm>
          <a:prstGeom prst="rect">
            <a:avLst/>
          </a:prstGeom>
          <a:noFill/>
        </p:spPr>
        <p:txBody>
          <a:bodyPr wrap="square" rtlCol="0">
            <a:spAutoFit/>
          </a:bodyPr>
          <a:lstStyle/>
          <a:p>
            <a:pPr algn="ctr"/>
            <a:r>
              <a:rPr lang="zh-CN" altLang="en-US" sz="5000" b="1" dirty="0">
                <a:latin typeface="楷体" panose="02010609060101010101" pitchFamily="49" charset="-122"/>
                <a:ea typeface="楷体" panose="02010609060101010101" pitchFamily="49" charset="-122"/>
              </a:rPr>
              <a:t>第（</a:t>
            </a:r>
            <a:r>
              <a:rPr lang="en-US" altLang="zh-CN" sz="5000" b="1" dirty="0">
                <a:latin typeface="楷体" panose="02010609060101010101" pitchFamily="49" charset="-122"/>
                <a:ea typeface="楷体" panose="02010609060101010101" pitchFamily="49" charset="-122"/>
              </a:rPr>
              <a:t>12</a:t>
            </a:r>
            <a:r>
              <a:rPr lang="zh-CN" altLang="en-US" sz="5000" b="1" dirty="0">
                <a:latin typeface="楷体" panose="02010609060101010101" pitchFamily="49" charset="-122"/>
                <a:ea typeface="楷体" panose="02010609060101010101" pitchFamily="49" charset="-122"/>
              </a:rPr>
              <a:t>）题</a:t>
            </a:r>
          </a:p>
        </p:txBody>
      </p:sp>
      <p:sp>
        <p:nvSpPr>
          <p:cNvPr id="27" name="TextBox 7">
            <a:hlinkClick r:id="rId18" action="ppaction://hlinksldjump"/>
            <a:extLst>
              <a:ext uri="{FF2B5EF4-FFF2-40B4-BE49-F238E27FC236}">
                <a16:creationId xmlns="" xmlns:a16="http://schemas.microsoft.com/office/drawing/2014/main" id="{BC05E377-0CEB-48E9-9033-831571994311}"/>
              </a:ext>
            </a:extLst>
          </p:cNvPr>
          <p:cNvSpPr txBox="1"/>
          <p:nvPr/>
        </p:nvSpPr>
        <p:spPr>
          <a:xfrm>
            <a:off x="7155234" y="9736628"/>
            <a:ext cx="4040416" cy="861774"/>
          </a:xfrm>
          <a:prstGeom prst="rect">
            <a:avLst/>
          </a:prstGeom>
          <a:noFill/>
        </p:spPr>
        <p:txBody>
          <a:bodyPr wrap="square" rtlCol="0">
            <a:spAutoFit/>
          </a:bodyPr>
          <a:lstStyle/>
          <a:p>
            <a:r>
              <a:rPr lang="zh-CN" altLang="en-US" sz="5000" b="1" dirty="0">
                <a:latin typeface="楷体" panose="02010609060101010101" pitchFamily="49" charset="-122"/>
                <a:ea typeface="楷体" panose="02010609060101010101" pitchFamily="49" charset="-122"/>
              </a:rPr>
              <a:t>第（</a:t>
            </a:r>
            <a:r>
              <a:rPr lang="en-US" altLang="zh-CN" sz="5000" b="1" dirty="0">
                <a:latin typeface="楷体" panose="02010609060101010101" pitchFamily="49" charset="-122"/>
                <a:ea typeface="楷体" panose="02010609060101010101" pitchFamily="49" charset="-122"/>
              </a:rPr>
              <a:t>13</a:t>
            </a:r>
            <a:r>
              <a:rPr lang="zh-CN" altLang="en-US" sz="5000" b="1" dirty="0">
                <a:latin typeface="楷体" panose="02010609060101010101" pitchFamily="49" charset="-122"/>
                <a:ea typeface="楷体" panose="02010609060101010101" pitchFamily="49" charset="-122"/>
              </a:rPr>
              <a:t>）题</a:t>
            </a:r>
          </a:p>
        </p:txBody>
      </p:sp>
      <p:sp>
        <p:nvSpPr>
          <p:cNvPr id="31" name="TextBox 7">
            <a:hlinkClick r:id="rId19" action="ppaction://hlinksldjump"/>
            <a:extLst>
              <a:ext uri="{FF2B5EF4-FFF2-40B4-BE49-F238E27FC236}">
                <a16:creationId xmlns="" xmlns:a16="http://schemas.microsoft.com/office/drawing/2014/main" id="{B31A5655-441D-46BF-B431-4D0D1BBF8A81}"/>
              </a:ext>
            </a:extLst>
          </p:cNvPr>
          <p:cNvSpPr txBox="1"/>
          <p:nvPr/>
        </p:nvSpPr>
        <p:spPr>
          <a:xfrm>
            <a:off x="10638084" y="9736628"/>
            <a:ext cx="4040416" cy="861774"/>
          </a:xfrm>
          <a:prstGeom prst="rect">
            <a:avLst/>
          </a:prstGeom>
          <a:noFill/>
        </p:spPr>
        <p:txBody>
          <a:bodyPr wrap="square" rtlCol="0">
            <a:spAutoFit/>
          </a:bodyPr>
          <a:lstStyle/>
          <a:p>
            <a:r>
              <a:rPr lang="zh-CN" altLang="en-US" sz="5000" b="1" dirty="0">
                <a:latin typeface="楷体" panose="02010609060101010101" pitchFamily="49" charset="-122"/>
                <a:ea typeface="楷体" panose="02010609060101010101" pitchFamily="49" charset="-122"/>
              </a:rPr>
              <a:t>第（</a:t>
            </a:r>
            <a:r>
              <a:rPr lang="en-US" altLang="zh-CN" sz="5000" b="1" dirty="0">
                <a:latin typeface="楷体" panose="02010609060101010101" pitchFamily="49" charset="-122"/>
                <a:ea typeface="楷体" panose="02010609060101010101" pitchFamily="49" charset="-122"/>
              </a:rPr>
              <a:t>14</a:t>
            </a:r>
            <a:r>
              <a:rPr lang="zh-CN" altLang="en-US" sz="5000" b="1" dirty="0">
                <a:latin typeface="楷体" panose="02010609060101010101" pitchFamily="49" charset="-122"/>
                <a:ea typeface="楷体" panose="02010609060101010101" pitchFamily="49" charset="-122"/>
              </a:rPr>
              <a:t>）题</a:t>
            </a:r>
          </a:p>
        </p:txBody>
      </p:sp>
      <p:sp>
        <p:nvSpPr>
          <p:cNvPr id="32" name="TextBox 7">
            <a:hlinkClick r:id="rId20" action="ppaction://hlinksldjump"/>
            <a:extLst>
              <a:ext uri="{FF2B5EF4-FFF2-40B4-BE49-F238E27FC236}">
                <a16:creationId xmlns="" xmlns:a16="http://schemas.microsoft.com/office/drawing/2014/main" id="{98850026-FACB-4C6A-8979-FC1C3261A17E}"/>
              </a:ext>
            </a:extLst>
          </p:cNvPr>
          <p:cNvSpPr txBox="1"/>
          <p:nvPr/>
        </p:nvSpPr>
        <p:spPr>
          <a:xfrm>
            <a:off x="14130520" y="9749157"/>
            <a:ext cx="4040416" cy="861774"/>
          </a:xfrm>
          <a:prstGeom prst="rect">
            <a:avLst/>
          </a:prstGeom>
          <a:noFill/>
        </p:spPr>
        <p:txBody>
          <a:bodyPr wrap="square" rtlCol="0">
            <a:spAutoFit/>
          </a:bodyPr>
          <a:lstStyle/>
          <a:p>
            <a:r>
              <a:rPr lang="zh-CN" altLang="en-US" sz="5000" b="1" dirty="0">
                <a:latin typeface="楷体" panose="02010609060101010101" pitchFamily="49" charset="-122"/>
                <a:ea typeface="楷体" panose="02010609060101010101" pitchFamily="49" charset="-122"/>
              </a:rPr>
              <a:t>第（</a:t>
            </a:r>
            <a:r>
              <a:rPr lang="en-US" altLang="zh-CN" sz="5000" b="1" dirty="0">
                <a:latin typeface="楷体" panose="02010609060101010101" pitchFamily="49" charset="-122"/>
                <a:ea typeface="楷体" panose="02010609060101010101" pitchFamily="49" charset="-122"/>
              </a:rPr>
              <a:t>15</a:t>
            </a:r>
            <a:r>
              <a:rPr lang="zh-CN" altLang="en-US" sz="5000" b="1" dirty="0">
                <a:latin typeface="楷体" panose="02010609060101010101" pitchFamily="49" charset="-122"/>
                <a:ea typeface="楷体" panose="02010609060101010101" pitchFamily="49" charset="-122"/>
              </a:rPr>
              <a:t>）题</a:t>
            </a:r>
          </a:p>
        </p:txBody>
      </p:sp>
      <p:sp>
        <p:nvSpPr>
          <p:cNvPr id="37" name="TextBox 8">
            <a:hlinkClick r:id="rId21" action="ppaction://hlinksldjump"/>
            <a:extLst>
              <a:ext uri="{FF2B5EF4-FFF2-40B4-BE49-F238E27FC236}">
                <a16:creationId xmlns="" xmlns:a16="http://schemas.microsoft.com/office/drawing/2014/main" id="{7F7D800F-23A9-4007-9179-383C4BAD3E07}"/>
              </a:ext>
            </a:extLst>
          </p:cNvPr>
          <p:cNvSpPr txBox="1"/>
          <p:nvPr/>
        </p:nvSpPr>
        <p:spPr>
          <a:xfrm>
            <a:off x="17275246" y="9732185"/>
            <a:ext cx="3753136" cy="861774"/>
          </a:xfrm>
          <a:prstGeom prst="rect">
            <a:avLst/>
          </a:prstGeom>
          <a:noFill/>
        </p:spPr>
        <p:txBody>
          <a:bodyPr wrap="square" rtlCol="0">
            <a:spAutoFit/>
          </a:bodyPr>
          <a:lstStyle/>
          <a:p>
            <a:pPr algn="ctr"/>
            <a:r>
              <a:rPr lang="zh-CN" altLang="en-US" sz="5000" b="1" dirty="0">
                <a:latin typeface="楷体" panose="02010609060101010101" pitchFamily="49" charset="-122"/>
                <a:ea typeface="楷体" panose="02010609060101010101" pitchFamily="49" charset="-122"/>
              </a:rPr>
              <a:t>第（</a:t>
            </a:r>
            <a:r>
              <a:rPr lang="en-US" altLang="zh-CN" sz="5000" b="1" dirty="0">
                <a:latin typeface="楷体" panose="02010609060101010101" pitchFamily="49" charset="-122"/>
                <a:ea typeface="楷体" panose="02010609060101010101" pitchFamily="49" charset="-122"/>
              </a:rPr>
              <a:t>16</a:t>
            </a:r>
            <a:r>
              <a:rPr lang="zh-CN" altLang="en-US" sz="5000" b="1" dirty="0">
                <a:latin typeface="楷体" panose="02010609060101010101" pitchFamily="49" charset="-122"/>
                <a:ea typeface="楷体" panose="02010609060101010101" pitchFamily="49" charset="-122"/>
              </a:rPr>
              <a:t>）题</a:t>
            </a:r>
          </a:p>
        </p:txBody>
      </p:sp>
      <p:sp>
        <p:nvSpPr>
          <p:cNvPr id="38" name="TextBox 8">
            <a:hlinkClick r:id="rId22" action="ppaction://hlinksldjump"/>
            <a:extLst>
              <a:ext uri="{FF2B5EF4-FFF2-40B4-BE49-F238E27FC236}">
                <a16:creationId xmlns="" xmlns:a16="http://schemas.microsoft.com/office/drawing/2014/main" id="{4E76959F-F62A-47AB-A6C0-F06BFBB0B792}"/>
              </a:ext>
            </a:extLst>
          </p:cNvPr>
          <p:cNvSpPr txBox="1"/>
          <p:nvPr/>
        </p:nvSpPr>
        <p:spPr>
          <a:xfrm>
            <a:off x="6921166" y="10912030"/>
            <a:ext cx="3753136" cy="861774"/>
          </a:xfrm>
          <a:prstGeom prst="rect">
            <a:avLst/>
          </a:prstGeom>
          <a:noFill/>
        </p:spPr>
        <p:txBody>
          <a:bodyPr wrap="square" rtlCol="0">
            <a:spAutoFit/>
          </a:bodyPr>
          <a:lstStyle/>
          <a:p>
            <a:pPr algn="ctr"/>
            <a:r>
              <a:rPr lang="zh-CN" altLang="en-US" sz="5000" b="1" dirty="0">
                <a:latin typeface="楷体" panose="02010609060101010101" pitchFamily="49" charset="-122"/>
                <a:ea typeface="楷体" panose="02010609060101010101" pitchFamily="49" charset="-122"/>
              </a:rPr>
              <a:t>第（</a:t>
            </a:r>
            <a:r>
              <a:rPr lang="en-US" altLang="zh-CN" sz="5000" b="1" dirty="0">
                <a:latin typeface="楷体" panose="02010609060101010101" pitchFamily="49" charset="-122"/>
                <a:ea typeface="楷体" panose="02010609060101010101" pitchFamily="49" charset="-122"/>
              </a:rPr>
              <a:t>17</a:t>
            </a:r>
            <a:r>
              <a:rPr lang="zh-CN" altLang="en-US" sz="5000" b="1" dirty="0">
                <a:latin typeface="楷体" panose="02010609060101010101" pitchFamily="49" charset="-122"/>
                <a:ea typeface="楷体" panose="02010609060101010101" pitchFamily="49" charset="-122"/>
              </a:rPr>
              <a:t>）题</a:t>
            </a:r>
          </a:p>
        </p:txBody>
      </p:sp>
      <p:sp>
        <p:nvSpPr>
          <p:cNvPr id="39" name="TextBox 8">
            <a:hlinkClick r:id="rId23" action="ppaction://hlinksldjump"/>
            <a:extLst>
              <a:ext uri="{FF2B5EF4-FFF2-40B4-BE49-F238E27FC236}">
                <a16:creationId xmlns="" xmlns:a16="http://schemas.microsoft.com/office/drawing/2014/main" id="{B0CB7EC9-0D41-4055-A25A-02A2BCB653F9}"/>
              </a:ext>
            </a:extLst>
          </p:cNvPr>
          <p:cNvSpPr txBox="1"/>
          <p:nvPr/>
        </p:nvSpPr>
        <p:spPr>
          <a:xfrm>
            <a:off x="10485660" y="10905256"/>
            <a:ext cx="3753136" cy="861774"/>
          </a:xfrm>
          <a:prstGeom prst="rect">
            <a:avLst/>
          </a:prstGeom>
          <a:noFill/>
        </p:spPr>
        <p:txBody>
          <a:bodyPr wrap="square" rtlCol="0">
            <a:spAutoFit/>
          </a:bodyPr>
          <a:lstStyle/>
          <a:p>
            <a:pPr algn="ctr"/>
            <a:r>
              <a:rPr lang="zh-CN" altLang="en-US" sz="5000" b="1" dirty="0">
                <a:latin typeface="楷体" panose="02010609060101010101" pitchFamily="49" charset="-122"/>
                <a:ea typeface="楷体" panose="02010609060101010101" pitchFamily="49" charset="-122"/>
              </a:rPr>
              <a:t>第（</a:t>
            </a:r>
            <a:r>
              <a:rPr lang="en-US" altLang="zh-CN" sz="5000" b="1" dirty="0">
                <a:latin typeface="楷体" panose="02010609060101010101" pitchFamily="49" charset="-122"/>
                <a:ea typeface="楷体" panose="02010609060101010101" pitchFamily="49" charset="-122"/>
              </a:rPr>
              <a:t>18</a:t>
            </a:r>
            <a:r>
              <a:rPr lang="zh-CN" altLang="en-US" sz="5000" b="1" dirty="0">
                <a:latin typeface="楷体" panose="02010609060101010101" pitchFamily="49" charset="-122"/>
                <a:ea typeface="楷体" panose="02010609060101010101" pitchFamily="49" charset="-122"/>
              </a:rPr>
              <a:t>）题</a:t>
            </a:r>
          </a:p>
        </p:txBody>
      </p:sp>
    </p:spTree>
    <p:extLst>
      <p:ext uri="{BB962C8B-B14F-4D97-AF65-F5344CB8AC3E}">
        <p14:creationId xmlns:p14="http://schemas.microsoft.com/office/powerpoint/2010/main" val="230066677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
            <a:extLst>
              <a:ext uri="{FF2B5EF4-FFF2-40B4-BE49-F238E27FC236}">
                <a16:creationId xmlns="" xmlns:a16="http://schemas.microsoft.com/office/drawing/2014/main" id="{8C19A468-4FEE-4E3D-B480-7EFD89C60EB8}"/>
              </a:ext>
            </a:extLst>
          </p:cNvPr>
          <p:cNvSpPr txBox="1"/>
          <p:nvPr/>
        </p:nvSpPr>
        <p:spPr>
          <a:xfrm>
            <a:off x="1269311" y="704043"/>
            <a:ext cx="22095000" cy="1920526"/>
          </a:xfrm>
          <a:prstGeom prst="rect">
            <a:avLst/>
          </a:prstGeom>
          <a:noFill/>
        </p:spPr>
        <p:txBody>
          <a:bodyPr wrap="square" rtlCol="0">
            <a:spAutoFit/>
          </a:bodyPr>
          <a:lstStyle/>
          <a:p>
            <a:pPr>
              <a:lnSpc>
                <a:spcPct val="110000"/>
              </a:lnSpc>
            </a:pPr>
            <a:r>
              <a:rPr lang="zh-CN" altLang="en-US" sz="5400" b="1" spc="-150" dirty="0">
                <a:latin typeface="+mn-ea"/>
              </a:rPr>
              <a:t>（</a:t>
            </a:r>
            <a:r>
              <a:rPr lang="en-US" altLang="zh-CN" sz="5400" b="1" spc="-150" dirty="0">
                <a:latin typeface="+mn-ea"/>
              </a:rPr>
              <a:t>4</a:t>
            </a:r>
            <a:r>
              <a:rPr lang="zh-CN" altLang="en-US" sz="5400" b="1" spc="-150" dirty="0">
                <a:latin typeface="+mn-ea"/>
              </a:rPr>
              <a:t>）宋代，有田产的“主户”只占民户总数</a:t>
            </a:r>
            <a:r>
              <a:rPr lang="en-US" altLang="zh-CN" sz="5400" b="1" spc="-150" dirty="0">
                <a:latin typeface="+mn-ea"/>
              </a:rPr>
              <a:t>20%</a:t>
            </a:r>
            <a:r>
              <a:rPr lang="zh-CN" altLang="en-US" sz="5400" b="1" spc="-150" dirty="0">
                <a:latin typeface="+mn-ea"/>
              </a:rPr>
              <a:t>左右，其余大都是四处租种土地的“客户”。导致这种状况的重要因素是（    ）</a:t>
            </a:r>
            <a:endParaRPr lang="en-US" altLang="zh-CN" sz="5400" b="1" dirty="0">
              <a:latin typeface="+mn-ea"/>
            </a:endParaRPr>
          </a:p>
        </p:txBody>
      </p:sp>
      <p:grpSp>
        <p:nvGrpSpPr>
          <p:cNvPr id="2" name="组合 1">
            <a:extLst>
              <a:ext uri="{FF2B5EF4-FFF2-40B4-BE49-F238E27FC236}">
                <a16:creationId xmlns="" xmlns:a16="http://schemas.microsoft.com/office/drawing/2014/main" id="{9A342A3B-2BE7-4216-9A57-FDE09766DE9C}"/>
              </a:ext>
            </a:extLst>
          </p:cNvPr>
          <p:cNvGrpSpPr/>
          <p:nvPr/>
        </p:nvGrpSpPr>
        <p:grpSpPr>
          <a:xfrm>
            <a:off x="21320650" y="4338000"/>
            <a:ext cx="2700000" cy="4596059"/>
            <a:chOff x="21320650" y="4338000"/>
            <a:chExt cx="2700000" cy="4596059"/>
          </a:xfrm>
        </p:grpSpPr>
        <p:pic>
          <p:nvPicPr>
            <p:cNvPr id="53" name="图片 52">
              <a:extLst>
                <a:ext uri="{FF2B5EF4-FFF2-40B4-BE49-F238E27FC236}">
                  <a16:creationId xmlns="" xmlns:a16="http://schemas.microsoft.com/office/drawing/2014/main" id="{DDB4CE5B-A8C8-4061-8455-6F1A5733A209}"/>
                </a:ext>
              </a:extLst>
            </p:cNvPr>
            <p:cNvPicPr>
              <a:picLocks noChangeAspect="1"/>
            </p:cNvPicPr>
            <p:nvPr/>
          </p:nvPicPr>
          <p:blipFill rotWithShape="1">
            <a:blip r:embed="rId2">
              <a:extLst>
                <a:ext uri="{28A0092B-C50C-407E-A947-70E740481C1C}">
                  <a14:useLocalDpi xmlns:a14="http://schemas.microsoft.com/office/drawing/2010/main" val="0"/>
                </a:ext>
              </a:extLst>
            </a:blip>
            <a:srcRect r="45499"/>
            <a:stretch/>
          </p:blipFill>
          <p:spPr>
            <a:xfrm>
              <a:off x="21320650" y="4338000"/>
              <a:ext cx="2700000" cy="4596059"/>
            </a:xfrm>
            <a:prstGeom prst="rect">
              <a:avLst/>
            </a:prstGeom>
          </p:spPr>
        </p:pic>
        <p:sp>
          <p:nvSpPr>
            <p:cNvPr id="27" name="页脚占位符 11">
              <a:extLst>
                <a:ext uri="{FF2B5EF4-FFF2-40B4-BE49-F238E27FC236}">
                  <a16:creationId xmlns="" xmlns:a16="http://schemas.microsoft.com/office/drawing/2014/main" id="{28275F5D-5E93-458B-B314-303ADEE56A96}"/>
                </a:ext>
              </a:extLst>
            </p:cNvPr>
            <p:cNvSpPr txBox="1">
              <a:spLocks/>
            </p:cNvSpPr>
            <p:nvPr/>
          </p:nvSpPr>
          <p:spPr>
            <a:xfrm>
              <a:off x="21715119" y="5933242"/>
              <a:ext cx="2285390" cy="1596555"/>
            </a:xfrm>
            <a:prstGeom prst="rect">
              <a:avLst/>
            </a:prstGeom>
          </p:spPr>
          <p:txBody>
            <a:bodyPr vert="horz" lIns="65384" tIns="32692" rIns="65384" bIns="32692" rtlCol="0" anchor="ctr"/>
            <a:lstStyle>
              <a:defPPr>
                <a:defRPr lang="zh-CN"/>
              </a:defPPr>
              <a:lvl1pPr marL="0" algn="l" defTabSz="1827530" rtl="0" eaLnBrk="1" latinLnBrk="0" hangingPunct="1">
                <a:defRPr sz="2400" b="1" kern="1200">
                  <a:solidFill>
                    <a:schemeClr val="tx1"/>
                  </a:solidFill>
                  <a:latin typeface="方正书宋_GBK" panose="03000509000000000000" pitchFamily="65" charset="-122"/>
                  <a:ea typeface="方正书宋_GBK" panose="03000509000000000000" pitchFamily="65" charset="-122"/>
                  <a:cs typeface="+mn-cs"/>
                </a:defRPr>
              </a:lvl1pPr>
              <a:lvl2pPr marL="913765" algn="l" defTabSz="1827530" rtl="0" eaLnBrk="1" latinLnBrk="0" hangingPunct="1">
                <a:defRPr sz="3600" kern="1200">
                  <a:solidFill>
                    <a:schemeClr val="tx1"/>
                  </a:solidFill>
                  <a:latin typeface="+mn-lt"/>
                  <a:ea typeface="+mn-ea"/>
                  <a:cs typeface="+mn-cs"/>
                </a:defRPr>
              </a:lvl2pPr>
              <a:lvl3pPr marL="1828165" algn="l" defTabSz="1827530" rtl="0" eaLnBrk="1" latinLnBrk="0" hangingPunct="1">
                <a:defRPr sz="3600" kern="1200">
                  <a:solidFill>
                    <a:schemeClr val="tx1"/>
                  </a:solidFill>
                  <a:latin typeface="+mn-lt"/>
                  <a:ea typeface="+mn-ea"/>
                  <a:cs typeface="+mn-cs"/>
                </a:defRPr>
              </a:lvl3pPr>
              <a:lvl4pPr marL="2741930" algn="l" defTabSz="1827530" rtl="0" eaLnBrk="1" latinLnBrk="0" hangingPunct="1">
                <a:defRPr sz="3600" kern="1200">
                  <a:solidFill>
                    <a:schemeClr val="tx1"/>
                  </a:solidFill>
                  <a:latin typeface="+mn-lt"/>
                  <a:ea typeface="+mn-ea"/>
                  <a:cs typeface="+mn-cs"/>
                </a:defRPr>
              </a:lvl4pPr>
              <a:lvl5pPr marL="3655695" algn="l" defTabSz="1827530" rtl="0" eaLnBrk="1" latinLnBrk="0" hangingPunct="1">
                <a:defRPr sz="3600" kern="1200">
                  <a:solidFill>
                    <a:schemeClr val="tx1"/>
                  </a:solidFill>
                  <a:latin typeface="+mn-lt"/>
                  <a:ea typeface="+mn-ea"/>
                  <a:cs typeface="+mn-cs"/>
                </a:defRPr>
              </a:lvl5pPr>
              <a:lvl6pPr marL="4570095" algn="l" defTabSz="1827530" rtl="0" eaLnBrk="1" latinLnBrk="0" hangingPunct="1">
                <a:defRPr sz="3600" kern="1200">
                  <a:solidFill>
                    <a:schemeClr val="tx1"/>
                  </a:solidFill>
                  <a:latin typeface="+mn-lt"/>
                  <a:ea typeface="+mn-ea"/>
                  <a:cs typeface="+mn-cs"/>
                </a:defRPr>
              </a:lvl6pPr>
              <a:lvl7pPr marL="5483860" algn="l" defTabSz="1827530" rtl="0" eaLnBrk="1" latinLnBrk="0" hangingPunct="1">
                <a:defRPr sz="3600" kern="1200">
                  <a:solidFill>
                    <a:schemeClr val="tx1"/>
                  </a:solidFill>
                  <a:latin typeface="+mn-lt"/>
                  <a:ea typeface="+mn-ea"/>
                  <a:cs typeface="+mn-cs"/>
                </a:defRPr>
              </a:lvl7pPr>
              <a:lvl8pPr marL="6397625" algn="l" defTabSz="1827530" rtl="0" eaLnBrk="1" latinLnBrk="0" hangingPunct="1">
                <a:defRPr sz="3600" kern="1200">
                  <a:solidFill>
                    <a:schemeClr val="tx1"/>
                  </a:solidFill>
                  <a:latin typeface="+mn-lt"/>
                  <a:ea typeface="+mn-ea"/>
                  <a:cs typeface="+mn-cs"/>
                </a:defRPr>
              </a:lvl8pPr>
              <a:lvl9pPr marL="7311390" algn="l" defTabSz="1827530" rtl="0" eaLnBrk="1" latinLnBrk="0" hangingPunct="1">
                <a:defRPr sz="3600" kern="1200">
                  <a:solidFill>
                    <a:schemeClr val="tx1"/>
                  </a:solidFill>
                  <a:latin typeface="+mn-lt"/>
                  <a:ea typeface="+mn-ea"/>
                  <a:cs typeface="+mn-cs"/>
                </a:defRPr>
              </a:lvl9pPr>
            </a:lstStyle>
            <a:p>
              <a:pPr algn="ctr"/>
              <a:r>
                <a:rPr lang="zh-CN" altLang="en-US" sz="3600" dirty="0">
                  <a:latin typeface="宋体" panose="02010600030101010101" pitchFamily="2" charset="-122"/>
                  <a:ea typeface="宋体" panose="02010600030101010101" pitchFamily="2" charset="-122"/>
                </a:rPr>
                <a:t>第</a:t>
              </a:r>
              <a:r>
                <a:rPr lang="en-US" altLang="zh-CN" sz="3600" dirty="0">
                  <a:latin typeface="宋体" panose="02010600030101010101" pitchFamily="2" charset="-122"/>
                  <a:ea typeface="宋体" panose="02010600030101010101" pitchFamily="2" charset="-122"/>
                  <a:cs typeface="Times New Roman" panose="02020603050405020304" pitchFamily="18" charset="0"/>
                </a:rPr>
                <a:t>8</a:t>
              </a:r>
              <a:r>
                <a:rPr lang="zh-CN" altLang="en-US" sz="3600" dirty="0">
                  <a:latin typeface="宋体" panose="02010600030101010101" pitchFamily="2" charset="-122"/>
                  <a:ea typeface="宋体" panose="02010600030101010101" pitchFamily="2" charset="-122"/>
                </a:rPr>
                <a:t>课  </a:t>
              </a:r>
              <a:endParaRPr lang="en-US" altLang="zh-CN" sz="3600" dirty="0">
                <a:latin typeface="宋体" panose="02010600030101010101" pitchFamily="2" charset="-122"/>
                <a:ea typeface="宋体" panose="02010600030101010101" pitchFamily="2" charset="-122"/>
              </a:endParaRPr>
            </a:p>
            <a:p>
              <a:pPr algn="ctr"/>
              <a:r>
                <a:rPr lang="zh-CN" altLang="en-US" sz="3600" dirty="0">
                  <a:latin typeface="宋体" panose="02010600030101010101" pitchFamily="2" charset="-122"/>
                  <a:ea typeface="宋体" panose="02010600030101010101" pitchFamily="2" charset="-122"/>
                </a:rPr>
                <a:t>第（</a:t>
              </a:r>
              <a:r>
                <a:rPr lang="en-US" altLang="zh-CN" sz="3600" dirty="0">
                  <a:latin typeface="宋体" panose="02010600030101010101" pitchFamily="2" charset="-122"/>
                  <a:ea typeface="宋体" panose="02010600030101010101" pitchFamily="2" charset="-122"/>
                  <a:cs typeface="Times New Roman" panose="02020603050405020304" pitchFamily="18" charset="0"/>
                </a:rPr>
                <a:t>4</a:t>
              </a:r>
              <a:r>
                <a:rPr lang="zh-CN" altLang="en-US" sz="3600" dirty="0">
                  <a:latin typeface="宋体" panose="02010600030101010101" pitchFamily="2" charset="-122"/>
                  <a:ea typeface="宋体" panose="02010600030101010101" pitchFamily="2" charset="-122"/>
                </a:rPr>
                <a:t>）题</a:t>
              </a:r>
            </a:p>
            <a:p>
              <a:pPr algn="ctr"/>
              <a:r>
                <a:rPr lang="en-US" altLang="zh-CN" sz="3600" dirty="0">
                  <a:solidFill>
                    <a:srgbClr val="FF0000"/>
                  </a:solidFill>
                  <a:latin typeface="宋体" panose="02010600030101010101" pitchFamily="2" charset="-122"/>
                  <a:ea typeface="宋体" panose="02010600030101010101" pitchFamily="2" charset="-122"/>
                </a:rPr>
                <a:t>P</a:t>
              </a:r>
              <a:r>
                <a:rPr lang="en-US" altLang="zh-CN" sz="3600" dirty="0">
                  <a:solidFill>
                    <a:srgbClr val="FF0000"/>
                  </a:solidFill>
                  <a:latin typeface="宋体" panose="02010600030101010101" pitchFamily="2" charset="-122"/>
                  <a:ea typeface="宋体" panose="02010600030101010101" pitchFamily="2" charset="-122"/>
                  <a:cs typeface="Times New Roman" panose="02020603050405020304" pitchFamily="18" charset="0"/>
                </a:rPr>
                <a:t>42</a:t>
              </a:r>
              <a:endParaRPr lang="zh-CN" altLang="en-US" sz="3600" dirty="0">
                <a:solidFill>
                  <a:srgbClr val="FF0000"/>
                </a:solidFill>
                <a:latin typeface="宋体" panose="02010600030101010101" pitchFamily="2" charset="-122"/>
                <a:ea typeface="宋体" panose="02010600030101010101" pitchFamily="2" charset="-122"/>
                <a:cs typeface="Times New Roman" panose="02020603050405020304" pitchFamily="18" charset="0"/>
              </a:endParaRPr>
            </a:p>
          </p:txBody>
        </p:sp>
      </p:grpSp>
      <p:sp>
        <p:nvSpPr>
          <p:cNvPr id="10" name="矩形 9">
            <a:extLst>
              <a:ext uri="{FF2B5EF4-FFF2-40B4-BE49-F238E27FC236}">
                <a16:creationId xmlns="" xmlns:a16="http://schemas.microsoft.com/office/drawing/2014/main" id="{01034CB6-669B-4C44-9ACF-036BB4A746B0}"/>
              </a:ext>
            </a:extLst>
          </p:cNvPr>
          <p:cNvSpPr/>
          <p:nvPr/>
        </p:nvSpPr>
        <p:spPr>
          <a:xfrm>
            <a:off x="1306633" y="3273640"/>
            <a:ext cx="19984982" cy="3748719"/>
          </a:xfrm>
          <a:prstGeom prst="rect">
            <a:avLst/>
          </a:prstGeom>
        </p:spPr>
        <p:txBody>
          <a:bodyPr wrap="square">
            <a:spAutoFit/>
          </a:bodyPr>
          <a:lstStyle/>
          <a:p>
            <a:pPr>
              <a:lnSpc>
                <a:spcPct val="110000"/>
              </a:lnSpc>
            </a:pPr>
            <a:r>
              <a:rPr lang="en-US" altLang="zh-CN" sz="5400" b="1" dirty="0">
                <a:latin typeface="+mn-ea"/>
              </a:rPr>
              <a:t>A.</a:t>
            </a:r>
            <a:r>
              <a:rPr lang="zh-CN" altLang="en-US" sz="5400" b="1" dirty="0">
                <a:latin typeface="+mn-ea"/>
              </a:rPr>
              <a:t>经济严重衰退</a:t>
            </a:r>
            <a:endParaRPr lang="en-US" altLang="zh-CN" sz="5400" b="1" dirty="0">
              <a:latin typeface="+mn-ea"/>
            </a:endParaRPr>
          </a:p>
          <a:p>
            <a:pPr>
              <a:lnSpc>
                <a:spcPct val="110000"/>
              </a:lnSpc>
            </a:pPr>
            <a:r>
              <a:rPr lang="en-US" altLang="zh-CN" sz="5400" b="1" dirty="0">
                <a:latin typeface="+mn-ea"/>
              </a:rPr>
              <a:t>B.</a:t>
            </a:r>
            <a:r>
              <a:rPr lang="zh-CN" altLang="en-US" sz="5400" b="1" dirty="0">
                <a:latin typeface="+mn-ea"/>
              </a:rPr>
              <a:t>土地政策调整</a:t>
            </a:r>
          </a:p>
          <a:p>
            <a:pPr>
              <a:lnSpc>
                <a:spcPct val="110000"/>
              </a:lnSpc>
            </a:pPr>
            <a:r>
              <a:rPr lang="en-US" altLang="zh-CN" sz="5400" b="1" dirty="0">
                <a:latin typeface="+mn-ea"/>
              </a:rPr>
              <a:t>C.</a:t>
            </a:r>
            <a:r>
              <a:rPr lang="zh-CN" altLang="en-US" sz="5400" b="1" dirty="0">
                <a:latin typeface="+mn-ea"/>
              </a:rPr>
              <a:t>坊市制度崩溃</a:t>
            </a:r>
            <a:endParaRPr lang="en-US" altLang="zh-CN" sz="5400" b="1" dirty="0">
              <a:latin typeface="+mn-ea"/>
            </a:endParaRPr>
          </a:p>
          <a:p>
            <a:pPr>
              <a:lnSpc>
                <a:spcPct val="110000"/>
              </a:lnSpc>
            </a:pPr>
            <a:r>
              <a:rPr lang="en-US" altLang="zh-CN" sz="5400" b="1" dirty="0">
                <a:latin typeface="+mn-ea"/>
              </a:rPr>
              <a:t>D.</a:t>
            </a:r>
            <a:r>
              <a:rPr lang="zh-CN" altLang="en-US" sz="5400" b="1" dirty="0">
                <a:latin typeface="+mn-ea"/>
              </a:rPr>
              <a:t>政府管理失控</a:t>
            </a:r>
          </a:p>
        </p:txBody>
      </p:sp>
      <p:sp>
        <p:nvSpPr>
          <p:cNvPr id="3" name="矩形 2">
            <a:extLst>
              <a:ext uri="{FF2B5EF4-FFF2-40B4-BE49-F238E27FC236}">
                <a16:creationId xmlns="" xmlns:a16="http://schemas.microsoft.com/office/drawing/2014/main" id="{D10AF633-C9AD-457B-A25C-6AF01C103A88}"/>
              </a:ext>
            </a:extLst>
          </p:cNvPr>
          <p:cNvSpPr/>
          <p:nvPr/>
        </p:nvSpPr>
        <p:spPr>
          <a:xfrm>
            <a:off x="1266574" y="7671430"/>
            <a:ext cx="20184703" cy="4662815"/>
          </a:xfrm>
          <a:prstGeom prst="rect">
            <a:avLst/>
          </a:prstGeom>
        </p:spPr>
        <p:txBody>
          <a:bodyPr wrap="square">
            <a:spAutoFit/>
          </a:bodyPr>
          <a:lstStyle/>
          <a:p>
            <a:pPr>
              <a:lnSpc>
                <a:spcPct val="110000"/>
              </a:lnSpc>
            </a:pPr>
            <a:r>
              <a:rPr lang="zh-CN" altLang="en-US" sz="5400" dirty="0">
                <a:solidFill>
                  <a:srgbClr val="FF0000"/>
                </a:solidFill>
                <a:latin typeface="黑体" panose="02010609060101010101" pitchFamily="49" charset="-122"/>
                <a:ea typeface="黑体" panose="02010609060101010101" pitchFamily="49" charset="-122"/>
              </a:rPr>
              <a:t>解析</a:t>
            </a:r>
            <a:r>
              <a:rPr lang="zh-CN" altLang="en-US" sz="5400" dirty="0">
                <a:solidFill>
                  <a:srgbClr val="FF0000"/>
                </a:solidFill>
              </a:rPr>
              <a:t>：</a:t>
            </a:r>
            <a:r>
              <a:rPr lang="zh-CN" altLang="en-US" sz="5400" b="1" spc="100" dirty="0">
                <a:solidFill>
                  <a:srgbClr val="2A5CAA"/>
                </a:solidFill>
                <a:latin typeface="楷体" pitchFamily="49" charset="-122"/>
                <a:ea typeface="楷体" pitchFamily="49" charset="-122"/>
              </a:rPr>
              <a:t>宋代经济较唐代进一步发展，没有出现严重衰退，故</a:t>
            </a:r>
            <a:r>
              <a:rPr lang="en-US" altLang="zh-CN" sz="5400" b="1" spc="100" dirty="0">
                <a:solidFill>
                  <a:srgbClr val="2A5CAA"/>
                </a:solidFill>
                <a:latin typeface="楷体" pitchFamily="49" charset="-122"/>
                <a:ea typeface="楷体" pitchFamily="49" charset="-122"/>
              </a:rPr>
              <a:t>A</a:t>
            </a:r>
            <a:r>
              <a:rPr lang="zh-CN" altLang="en-US" sz="5400" b="1" spc="100" dirty="0">
                <a:solidFill>
                  <a:srgbClr val="2A5CAA"/>
                </a:solidFill>
                <a:latin typeface="楷体" pitchFamily="49" charset="-122"/>
                <a:ea typeface="楷体" pitchFamily="49" charset="-122"/>
              </a:rPr>
              <a:t>项</a:t>
            </a:r>
            <a:r>
              <a:rPr lang="zh-CN" altLang="en-US" sz="5400" b="1" dirty="0">
                <a:solidFill>
                  <a:srgbClr val="2A5CAA"/>
                </a:solidFill>
                <a:latin typeface="楷体" pitchFamily="49" charset="-122"/>
                <a:ea typeface="楷体" pitchFamily="49" charset="-122"/>
              </a:rPr>
              <a:t>错误；宋代为加强专制主义中央集权，实行“不抑兼并”的土地政策，导致土地高度集中，租佃制进一步发展，故</a:t>
            </a:r>
            <a:r>
              <a:rPr lang="en-US" altLang="zh-CN" sz="5400" b="1" dirty="0">
                <a:solidFill>
                  <a:srgbClr val="2A5CAA"/>
                </a:solidFill>
                <a:latin typeface="楷体" pitchFamily="49" charset="-122"/>
                <a:ea typeface="楷体" pitchFamily="49" charset="-122"/>
              </a:rPr>
              <a:t>B</a:t>
            </a:r>
            <a:r>
              <a:rPr lang="zh-CN" altLang="en-US" sz="5400" b="1" dirty="0">
                <a:solidFill>
                  <a:srgbClr val="2A5CAA"/>
                </a:solidFill>
                <a:latin typeface="楷体" pitchFamily="49" charset="-122"/>
                <a:ea typeface="楷体" pitchFamily="49" charset="-122"/>
              </a:rPr>
              <a:t>项正确；</a:t>
            </a:r>
            <a:r>
              <a:rPr lang="en-US" altLang="zh-CN" sz="5400" b="1" dirty="0">
                <a:solidFill>
                  <a:srgbClr val="2A5CAA"/>
                </a:solidFill>
                <a:latin typeface="楷体" pitchFamily="49" charset="-122"/>
                <a:ea typeface="楷体" pitchFamily="49" charset="-122"/>
              </a:rPr>
              <a:t>C</a:t>
            </a:r>
            <a:r>
              <a:rPr lang="zh-CN" altLang="en-US" sz="5400" b="1" dirty="0">
                <a:solidFill>
                  <a:srgbClr val="2A5CAA"/>
                </a:solidFill>
                <a:latin typeface="楷体" pitchFamily="49" charset="-122"/>
                <a:ea typeface="楷体" pitchFamily="49" charset="-122"/>
              </a:rPr>
              <a:t>项与题意无关；宋代土地高度集中不能表明政府管理失控，而是政府对土地政策的调整，故</a:t>
            </a:r>
            <a:r>
              <a:rPr lang="en-US" altLang="zh-CN" sz="5400" b="1" dirty="0">
                <a:solidFill>
                  <a:srgbClr val="2A5CAA"/>
                </a:solidFill>
                <a:latin typeface="楷体" pitchFamily="49" charset="-122"/>
                <a:ea typeface="楷体" pitchFamily="49" charset="-122"/>
              </a:rPr>
              <a:t>D</a:t>
            </a:r>
            <a:r>
              <a:rPr lang="zh-CN" altLang="en-US" sz="5400" b="1" dirty="0">
                <a:solidFill>
                  <a:srgbClr val="2A5CAA"/>
                </a:solidFill>
                <a:latin typeface="楷体" pitchFamily="49" charset="-122"/>
                <a:ea typeface="楷体" pitchFamily="49" charset="-122"/>
              </a:rPr>
              <a:t>项错误。</a:t>
            </a:r>
          </a:p>
        </p:txBody>
      </p:sp>
      <p:sp>
        <p:nvSpPr>
          <p:cNvPr id="12" name="文本框 11">
            <a:extLst>
              <a:ext uri="{FF2B5EF4-FFF2-40B4-BE49-F238E27FC236}">
                <a16:creationId xmlns="" xmlns:a16="http://schemas.microsoft.com/office/drawing/2014/main" id="{6FFA98CF-EB8D-4A8E-B2D4-B56EF3C0A4E6}"/>
              </a:ext>
            </a:extLst>
          </p:cNvPr>
          <p:cNvSpPr txBox="1"/>
          <p:nvPr/>
        </p:nvSpPr>
        <p:spPr>
          <a:xfrm>
            <a:off x="16497972" y="1568490"/>
            <a:ext cx="530915" cy="923330"/>
          </a:xfrm>
          <a:prstGeom prst="rect">
            <a:avLst/>
          </a:prstGeom>
          <a:noFill/>
        </p:spPr>
        <p:txBody>
          <a:bodyPr wrap="none" rtlCol="0">
            <a:spAutoFit/>
          </a:bodyPr>
          <a:lstStyle/>
          <a:p>
            <a:r>
              <a:rPr lang="en-US" altLang="zh-CN" sz="5400" dirty="0">
                <a:solidFill>
                  <a:srgbClr val="FF0000"/>
                </a:solidFill>
                <a:latin typeface="+mj-ea"/>
                <a:ea typeface="+mj-ea"/>
              </a:rPr>
              <a:t>B</a:t>
            </a:r>
            <a:endParaRPr lang="zh-CN" altLang="en-US" sz="5400" dirty="0">
              <a:solidFill>
                <a:srgbClr val="FF0000"/>
              </a:solidFill>
              <a:latin typeface="+mj-ea"/>
              <a:ea typeface="+mj-ea"/>
            </a:endParaRPr>
          </a:p>
        </p:txBody>
      </p:sp>
    </p:spTree>
    <p:extLst>
      <p:ext uri="{BB962C8B-B14F-4D97-AF65-F5344CB8AC3E}">
        <p14:creationId xmlns:p14="http://schemas.microsoft.com/office/powerpoint/2010/main" val="3271269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
            <a:extLst>
              <a:ext uri="{FF2B5EF4-FFF2-40B4-BE49-F238E27FC236}">
                <a16:creationId xmlns="" xmlns:a16="http://schemas.microsoft.com/office/drawing/2014/main" id="{8C19A468-4FEE-4E3D-B480-7EFD89C60EB8}"/>
              </a:ext>
            </a:extLst>
          </p:cNvPr>
          <p:cNvSpPr txBox="1"/>
          <p:nvPr/>
        </p:nvSpPr>
        <p:spPr>
          <a:xfrm>
            <a:off x="1250650" y="704043"/>
            <a:ext cx="22095000" cy="1920526"/>
          </a:xfrm>
          <a:prstGeom prst="rect">
            <a:avLst/>
          </a:prstGeom>
          <a:noFill/>
        </p:spPr>
        <p:txBody>
          <a:bodyPr wrap="square" rtlCol="0">
            <a:spAutoFit/>
          </a:bodyPr>
          <a:lstStyle/>
          <a:p>
            <a:pPr>
              <a:lnSpc>
                <a:spcPct val="110000"/>
              </a:lnSpc>
            </a:pPr>
            <a:r>
              <a:rPr lang="zh-CN" altLang="en-US" sz="5400" b="1" spc="-150" dirty="0">
                <a:latin typeface="+mn-ea"/>
              </a:rPr>
              <a:t>（</a:t>
            </a:r>
            <a:r>
              <a:rPr lang="en-US" altLang="zh-CN" sz="5400" b="1" spc="-150" dirty="0">
                <a:latin typeface="+mn-ea"/>
              </a:rPr>
              <a:t>5</a:t>
            </a:r>
            <a:r>
              <a:rPr lang="zh-CN" altLang="en-US" sz="5400" b="1" spc="-150" dirty="0">
                <a:latin typeface="+mn-ea"/>
              </a:rPr>
              <a:t>）汉唐制定土地法规，限制私有大土地的发展，宋代一改此法，“不抑兼并”。据此可知宋代（    ）</a:t>
            </a:r>
            <a:endParaRPr lang="en-US" altLang="zh-CN" sz="5400" b="1" dirty="0">
              <a:latin typeface="+mn-ea"/>
            </a:endParaRPr>
          </a:p>
        </p:txBody>
      </p:sp>
      <p:grpSp>
        <p:nvGrpSpPr>
          <p:cNvPr id="2" name="组合 1">
            <a:extLst>
              <a:ext uri="{FF2B5EF4-FFF2-40B4-BE49-F238E27FC236}">
                <a16:creationId xmlns="" xmlns:a16="http://schemas.microsoft.com/office/drawing/2014/main" id="{9A342A3B-2BE7-4216-9A57-FDE09766DE9C}"/>
              </a:ext>
            </a:extLst>
          </p:cNvPr>
          <p:cNvGrpSpPr/>
          <p:nvPr/>
        </p:nvGrpSpPr>
        <p:grpSpPr>
          <a:xfrm>
            <a:off x="21320650" y="4338000"/>
            <a:ext cx="2700000" cy="4596059"/>
            <a:chOff x="21320650" y="4338000"/>
            <a:chExt cx="2700000" cy="4596059"/>
          </a:xfrm>
        </p:grpSpPr>
        <p:pic>
          <p:nvPicPr>
            <p:cNvPr id="53" name="图片 52">
              <a:extLst>
                <a:ext uri="{FF2B5EF4-FFF2-40B4-BE49-F238E27FC236}">
                  <a16:creationId xmlns="" xmlns:a16="http://schemas.microsoft.com/office/drawing/2014/main" id="{DDB4CE5B-A8C8-4061-8455-6F1A5733A209}"/>
                </a:ext>
              </a:extLst>
            </p:cNvPr>
            <p:cNvPicPr>
              <a:picLocks noChangeAspect="1"/>
            </p:cNvPicPr>
            <p:nvPr/>
          </p:nvPicPr>
          <p:blipFill rotWithShape="1">
            <a:blip r:embed="rId2">
              <a:extLst>
                <a:ext uri="{28A0092B-C50C-407E-A947-70E740481C1C}">
                  <a14:useLocalDpi xmlns:a14="http://schemas.microsoft.com/office/drawing/2010/main" val="0"/>
                </a:ext>
              </a:extLst>
            </a:blip>
            <a:srcRect r="45499"/>
            <a:stretch/>
          </p:blipFill>
          <p:spPr>
            <a:xfrm>
              <a:off x="21320650" y="4338000"/>
              <a:ext cx="2700000" cy="4596059"/>
            </a:xfrm>
            <a:prstGeom prst="rect">
              <a:avLst/>
            </a:prstGeom>
          </p:spPr>
        </p:pic>
        <p:sp>
          <p:nvSpPr>
            <p:cNvPr id="27" name="页脚占位符 11">
              <a:extLst>
                <a:ext uri="{FF2B5EF4-FFF2-40B4-BE49-F238E27FC236}">
                  <a16:creationId xmlns="" xmlns:a16="http://schemas.microsoft.com/office/drawing/2014/main" id="{28275F5D-5E93-458B-B314-303ADEE56A96}"/>
                </a:ext>
              </a:extLst>
            </p:cNvPr>
            <p:cNvSpPr txBox="1">
              <a:spLocks/>
            </p:cNvSpPr>
            <p:nvPr/>
          </p:nvSpPr>
          <p:spPr>
            <a:xfrm>
              <a:off x="21715119" y="5933242"/>
              <a:ext cx="2285390" cy="1596555"/>
            </a:xfrm>
            <a:prstGeom prst="rect">
              <a:avLst/>
            </a:prstGeom>
          </p:spPr>
          <p:txBody>
            <a:bodyPr vert="horz" lIns="65384" tIns="32692" rIns="65384" bIns="32692" rtlCol="0" anchor="ctr"/>
            <a:lstStyle>
              <a:defPPr>
                <a:defRPr lang="zh-CN"/>
              </a:defPPr>
              <a:lvl1pPr marL="0" algn="l" defTabSz="1827530" rtl="0" eaLnBrk="1" latinLnBrk="0" hangingPunct="1">
                <a:defRPr sz="2400" b="1" kern="1200">
                  <a:solidFill>
                    <a:schemeClr val="tx1"/>
                  </a:solidFill>
                  <a:latin typeface="方正书宋_GBK" panose="03000509000000000000" pitchFamily="65" charset="-122"/>
                  <a:ea typeface="方正书宋_GBK" panose="03000509000000000000" pitchFamily="65" charset="-122"/>
                  <a:cs typeface="+mn-cs"/>
                </a:defRPr>
              </a:lvl1pPr>
              <a:lvl2pPr marL="913765" algn="l" defTabSz="1827530" rtl="0" eaLnBrk="1" latinLnBrk="0" hangingPunct="1">
                <a:defRPr sz="3600" kern="1200">
                  <a:solidFill>
                    <a:schemeClr val="tx1"/>
                  </a:solidFill>
                  <a:latin typeface="+mn-lt"/>
                  <a:ea typeface="+mn-ea"/>
                  <a:cs typeface="+mn-cs"/>
                </a:defRPr>
              </a:lvl2pPr>
              <a:lvl3pPr marL="1828165" algn="l" defTabSz="1827530" rtl="0" eaLnBrk="1" latinLnBrk="0" hangingPunct="1">
                <a:defRPr sz="3600" kern="1200">
                  <a:solidFill>
                    <a:schemeClr val="tx1"/>
                  </a:solidFill>
                  <a:latin typeface="+mn-lt"/>
                  <a:ea typeface="+mn-ea"/>
                  <a:cs typeface="+mn-cs"/>
                </a:defRPr>
              </a:lvl3pPr>
              <a:lvl4pPr marL="2741930" algn="l" defTabSz="1827530" rtl="0" eaLnBrk="1" latinLnBrk="0" hangingPunct="1">
                <a:defRPr sz="3600" kern="1200">
                  <a:solidFill>
                    <a:schemeClr val="tx1"/>
                  </a:solidFill>
                  <a:latin typeface="+mn-lt"/>
                  <a:ea typeface="+mn-ea"/>
                  <a:cs typeface="+mn-cs"/>
                </a:defRPr>
              </a:lvl4pPr>
              <a:lvl5pPr marL="3655695" algn="l" defTabSz="1827530" rtl="0" eaLnBrk="1" latinLnBrk="0" hangingPunct="1">
                <a:defRPr sz="3600" kern="1200">
                  <a:solidFill>
                    <a:schemeClr val="tx1"/>
                  </a:solidFill>
                  <a:latin typeface="+mn-lt"/>
                  <a:ea typeface="+mn-ea"/>
                  <a:cs typeface="+mn-cs"/>
                </a:defRPr>
              </a:lvl5pPr>
              <a:lvl6pPr marL="4570095" algn="l" defTabSz="1827530" rtl="0" eaLnBrk="1" latinLnBrk="0" hangingPunct="1">
                <a:defRPr sz="3600" kern="1200">
                  <a:solidFill>
                    <a:schemeClr val="tx1"/>
                  </a:solidFill>
                  <a:latin typeface="+mn-lt"/>
                  <a:ea typeface="+mn-ea"/>
                  <a:cs typeface="+mn-cs"/>
                </a:defRPr>
              </a:lvl6pPr>
              <a:lvl7pPr marL="5483860" algn="l" defTabSz="1827530" rtl="0" eaLnBrk="1" latinLnBrk="0" hangingPunct="1">
                <a:defRPr sz="3600" kern="1200">
                  <a:solidFill>
                    <a:schemeClr val="tx1"/>
                  </a:solidFill>
                  <a:latin typeface="+mn-lt"/>
                  <a:ea typeface="+mn-ea"/>
                  <a:cs typeface="+mn-cs"/>
                </a:defRPr>
              </a:lvl7pPr>
              <a:lvl8pPr marL="6397625" algn="l" defTabSz="1827530" rtl="0" eaLnBrk="1" latinLnBrk="0" hangingPunct="1">
                <a:defRPr sz="3600" kern="1200">
                  <a:solidFill>
                    <a:schemeClr val="tx1"/>
                  </a:solidFill>
                  <a:latin typeface="+mn-lt"/>
                  <a:ea typeface="+mn-ea"/>
                  <a:cs typeface="+mn-cs"/>
                </a:defRPr>
              </a:lvl8pPr>
              <a:lvl9pPr marL="7311390" algn="l" defTabSz="1827530" rtl="0" eaLnBrk="1" latinLnBrk="0" hangingPunct="1">
                <a:defRPr sz="3600" kern="1200">
                  <a:solidFill>
                    <a:schemeClr val="tx1"/>
                  </a:solidFill>
                  <a:latin typeface="+mn-lt"/>
                  <a:ea typeface="+mn-ea"/>
                  <a:cs typeface="+mn-cs"/>
                </a:defRPr>
              </a:lvl9pPr>
            </a:lstStyle>
            <a:p>
              <a:pPr algn="ctr"/>
              <a:r>
                <a:rPr lang="zh-CN" altLang="en-US" sz="3600" dirty="0">
                  <a:latin typeface="宋体" panose="02010600030101010101" pitchFamily="2" charset="-122"/>
                  <a:ea typeface="宋体" panose="02010600030101010101" pitchFamily="2" charset="-122"/>
                </a:rPr>
                <a:t>第</a:t>
              </a:r>
              <a:r>
                <a:rPr lang="en-US" altLang="zh-CN" sz="3600" dirty="0">
                  <a:latin typeface="宋体" panose="02010600030101010101" pitchFamily="2" charset="-122"/>
                  <a:ea typeface="宋体" panose="02010600030101010101" pitchFamily="2" charset="-122"/>
                  <a:cs typeface="Times New Roman" panose="02020603050405020304" pitchFamily="18" charset="0"/>
                </a:rPr>
                <a:t>8</a:t>
              </a:r>
              <a:r>
                <a:rPr lang="zh-CN" altLang="en-US" sz="3600" dirty="0">
                  <a:latin typeface="宋体" panose="02010600030101010101" pitchFamily="2" charset="-122"/>
                  <a:ea typeface="宋体" panose="02010600030101010101" pitchFamily="2" charset="-122"/>
                </a:rPr>
                <a:t>课  </a:t>
              </a:r>
              <a:endParaRPr lang="en-US" altLang="zh-CN" sz="3600" dirty="0">
                <a:latin typeface="宋体" panose="02010600030101010101" pitchFamily="2" charset="-122"/>
                <a:ea typeface="宋体" panose="02010600030101010101" pitchFamily="2" charset="-122"/>
              </a:endParaRPr>
            </a:p>
            <a:p>
              <a:pPr algn="ctr"/>
              <a:r>
                <a:rPr lang="zh-CN" altLang="en-US" sz="3600" dirty="0">
                  <a:latin typeface="宋体" panose="02010600030101010101" pitchFamily="2" charset="-122"/>
                  <a:ea typeface="宋体" panose="02010600030101010101" pitchFamily="2" charset="-122"/>
                </a:rPr>
                <a:t>第（</a:t>
              </a:r>
              <a:r>
                <a:rPr lang="en-US" altLang="zh-CN" sz="3600" dirty="0">
                  <a:latin typeface="宋体" panose="02010600030101010101" pitchFamily="2" charset="-122"/>
                  <a:ea typeface="宋体" panose="02010600030101010101" pitchFamily="2" charset="-122"/>
                  <a:cs typeface="Times New Roman" panose="02020603050405020304" pitchFamily="18" charset="0"/>
                </a:rPr>
                <a:t>5</a:t>
              </a:r>
              <a:r>
                <a:rPr lang="zh-CN" altLang="en-US" sz="3600" dirty="0">
                  <a:latin typeface="宋体" panose="02010600030101010101" pitchFamily="2" charset="-122"/>
                  <a:ea typeface="宋体" panose="02010600030101010101" pitchFamily="2" charset="-122"/>
                </a:rPr>
                <a:t>）题</a:t>
              </a:r>
            </a:p>
            <a:p>
              <a:pPr algn="ctr"/>
              <a:r>
                <a:rPr lang="en-US" altLang="zh-CN" sz="3600" dirty="0">
                  <a:solidFill>
                    <a:srgbClr val="FF0000"/>
                  </a:solidFill>
                  <a:latin typeface="宋体" panose="02010600030101010101" pitchFamily="2" charset="-122"/>
                  <a:ea typeface="宋体" panose="02010600030101010101" pitchFamily="2" charset="-122"/>
                </a:rPr>
                <a:t>P</a:t>
              </a:r>
              <a:r>
                <a:rPr lang="en-US" altLang="zh-CN" sz="3600" dirty="0">
                  <a:solidFill>
                    <a:srgbClr val="FF0000"/>
                  </a:solidFill>
                  <a:latin typeface="宋体" panose="02010600030101010101" pitchFamily="2" charset="-122"/>
                  <a:ea typeface="宋体" panose="02010600030101010101" pitchFamily="2" charset="-122"/>
                  <a:cs typeface="Times New Roman" panose="02020603050405020304" pitchFamily="18" charset="0"/>
                </a:rPr>
                <a:t>42</a:t>
              </a:r>
              <a:endParaRPr lang="zh-CN" altLang="en-US" sz="3600" dirty="0">
                <a:solidFill>
                  <a:srgbClr val="FF0000"/>
                </a:solidFill>
                <a:latin typeface="宋体" panose="02010600030101010101" pitchFamily="2" charset="-122"/>
                <a:ea typeface="宋体" panose="02010600030101010101" pitchFamily="2" charset="-122"/>
                <a:cs typeface="Times New Roman" panose="02020603050405020304" pitchFamily="18" charset="0"/>
              </a:endParaRPr>
            </a:p>
          </p:txBody>
        </p:sp>
      </p:grpSp>
      <p:sp>
        <p:nvSpPr>
          <p:cNvPr id="10" name="矩形 9">
            <a:extLst>
              <a:ext uri="{FF2B5EF4-FFF2-40B4-BE49-F238E27FC236}">
                <a16:creationId xmlns="" xmlns:a16="http://schemas.microsoft.com/office/drawing/2014/main" id="{01034CB6-669B-4C44-9ACF-036BB4A746B0}"/>
              </a:ext>
            </a:extLst>
          </p:cNvPr>
          <p:cNvSpPr/>
          <p:nvPr/>
        </p:nvSpPr>
        <p:spPr>
          <a:xfrm>
            <a:off x="1286393" y="3217483"/>
            <a:ext cx="19984982" cy="3637086"/>
          </a:xfrm>
          <a:prstGeom prst="rect">
            <a:avLst/>
          </a:prstGeom>
        </p:spPr>
        <p:txBody>
          <a:bodyPr wrap="square">
            <a:spAutoFit/>
          </a:bodyPr>
          <a:lstStyle/>
          <a:p>
            <a:pPr>
              <a:lnSpc>
                <a:spcPct val="110000"/>
              </a:lnSpc>
            </a:pPr>
            <a:r>
              <a:rPr lang="en-US" altLang="zh-CN" sz="5400" b="1" dirty="0">
                <a:latin typeface="+mn-ea"/>
              </a:rPr>
              <a:t>A.</a:t>
            </a:r>
            <a:r>
              <a:rPr lang="zh-CN" altLang="en-US" sz="5400" b="1" dirty="0">
                <a:latin typeface="+mn-ea"/>
              </a:rPr>
              <a:t>中央集权弱化</a:t>
            </a:r>
            <a:endParaRPr lang="en-US" altLang="zh-CN" sz="5400" b="1" dirty="0">
              <a:latin typeface="+mn-ea"/>
            </a:endParaRPr>
          </a:p>
          <a:p>
            <a:pPr>
              <a:lnSpc>
                <a:spcPct val="110000"/>
              </a:lnSpc>
            </a:pPr>
            <a:r>
              <a:rPr lang="en-US" altLang="zh-CN" sz="5400" b="1" dirty="0">
                <a:latin typeface="+mn-ea"/>
              </a:rPr>
              <a:t>B.</a:t>
            </a:r>
            <a:r>
              <a:rPr lang="zh-CN" altLang="en-US" sz="5400" b="1" dirty="0">
                <a:latin typeface="+mn-ea"/>
              </a:rPr>
              <a:t>流民问题严重</a:t>
            </a:r>
          </a:p>
          <a:p>
            <a:pPr>
              <a:lnSpc>
                <a:spcPct val="110000"/>
              </a:lnSpc>
            </a:pPr>
            <a:r>
              <a:rPr lang="en-US" altLang="zh-CN" sz="5400" b="1" dirty="0">
                <a:latin typeface="+mn-ea"/>
              </a:rPr>
              <a:t>C.</a:t>
            </a:r>
            <a:r>
              <a:rPr lang="zh-CN" altLang="en-US" sz="5400" b="1" dirty="0">
                <a:latin typeface="+mn-ea"/>
              </a:rPr>
              <a:t>土地兼并缓和</a:t>
            </a:r>
            <a:endParaRPr lang="en-US" altLang="zh-CN" sz="5400" b="1" dirty="0">
              <a:latin typeface="+mn-ea"/>
            </a:endParaRPr>
          </a:p>
          <a:p>
            <a:pPr>
              <a:lnSpc>
                <a:spcPct val="110000"/>
              </a:lnSpc>
            </a:pPr>
            <a:r>
              <a:rPr lang="en-US" altLang="zh-CN" sz="5400" b="1" dirty="0">
                <a:latin typeface="+mn-ea"/>
              </a:rPr>
              <a:t>D.</a:t>
            </a:r>
            <a:r>
              <a:rPr lang="zh-CN" altLang="en-US" sz="5400" b="1" dirty="0">
                <a:latin typeface="+mn-ea"/>
              </a:rPr>
              <a:t>自耕小农衰退</a:t>
            </a:r>
          </a:p>
        </p:txBody>
      </p:sp>
      <p:sp>
        <p:nvSpPr>
          <p:cNvPr id="3" name="矩形 2">
            <a:extLst>
              <a:ext uri="{FF2B5EF4-FFF2-40B4-BE49-F238E27FC236}">
                <a16:creationId xmlns="" xmlns:a16="http://schemas.microsoft.com/office/drawing/2014/main" id="{D10AF633-C9AD-457B-A25C-6AF01C103A88}"/>
              </a:ext>
            </a:extLst>
          </p:cNvPr>
          <p:cNvSpPr/>
          <p:nvPr/>
        </p:nvSpPr>
        <p:spPr>
          <a:xfrm>
            <a:off x="1266574" y="7774750"/>
            <a:ext cx="20324076" cy="2834622"/>
          </a:xfrm>
          <a:prstGeom prst="rect">
            <a:avLst/>
          </a:prstGeom>
        </p:spPr>
        <p:txBody>
          <a:bodyPr wrap="square">
            <a:spAutoFit/>
          </a:bodyPr>
          <a:lstStyle/>
          <a:p>
            <a:pPr>
              <a:lnSpc>
                <a:spcPct val="110000"/>
              </a:lnSpc>
            </a:pPr>
            <a:r>
              <a:rPr lang="zh-CN" altLang="en-US" sz="5400" dirty="0">
                <a:solidFill>
                  <a:srgbClr val="FF0000"/>
                </a:solidFill>
                <a:latin typeface="黑体" panose="02010609060101010101" pitchFamily="49" charset="-122"/>
                <a:ea typeface="黑体" panose="02010609060101010101" pitchFamily="49" charset="-122"/>
              </a:rPr>
              <a:t>解析</a:t>
            </a:r>
            <a:r>
              <a:rPr lang="zh-CN" altLang="en-US" sz="5400" dirty="0">
                <a:solidFill>
                  <a:srgbClr val="FF0000"/>
                </a:solidFill>
              </a:rPr>
              <a:t>：</a:t>
            </a:r>
            <a:r>
              <a:rPr lang="zh-CN" altLang="en-US" sz="5400" b="1" dirty="0">
                <a:solidFill>
                  <a:srgbClr val="2A5CAA"/>
                </a:solidFill>
                <a:latin typeface="楷体" pitchFamily="49" charset="-122"/>
                <a:ea typeface="楷体" pitchFamily="49" charset="-122"/>
              </a:rPr>
              <a:t>宋代采取“不抑兼并”的措施，导致土地兼并严重和租佃关系盛行，自耕农经济衰退，故</a:t>
            </a:r>
            <a:r>
              <a:rPr lang="en-US" altLang="zh-CN" sz="5400" b="1" dirty="0">
                <a:solidFill>
                  <a:srgbClr val="2A5CAA"/>
                </a:solidFill>
                <a:latin typeface="楷体" pitchFamily="49" charset="-122"/>
                <a:ea typeface="楷体" pitchFamily="49" charset="-122"/>
              </a:rPr>
              <a:t>C</a:t>
            </a:r>
            <a:r>
              <a:rPr lang="zh-CN" altLang="en-US" sz="5400" b="1" dirty="0">
                <a:solidFill>
                  <a:srgbClr val="2A5CAA"/>
                </a:solidFill>
                <a:latin typeface="楷体" pitchFamily="49" charset="-122"/>
                <a:ea typeface="楷体" pitchFamily="49" charset="-122"/>
              </a:rPr>
              <a:t>项错误，</a:t>
            </a:r>
            <a:r>
              <a:rPr lang="en-US" altLang="zh-CN" sz="5400" b="1" dirty="0">
                <a:solidFill>
                  <a:srgbClr val="2A5CAA"/>
                </a:solidFill>
                <a:latin typeface="楷体" pitchFamily="49" charset="-122"/>
                <a:ea typeface="楷体" pitchFamily="49" charset="-122"/>
              </a:rPr>
              <a:t>D</a:t>
            </a:r>
            <a:r>
              <a:rPr lang="zh-CN" altLang="en-US" sz="5400" b="1" dirty="0">
                <a:solidFill>
                  <a:srgbClr val="2A5CAA"/>
                </a:solidFill>
                <a:latin typeface="楷体" pitchFamily="49" charset="-122"/>
                <a:ea typeface="楷体" pitchFamily="49" charset="-122"/>
              </a:rPr>
              <a:t>项符合题意；宋代中央集权进一步强化，故</a:t>
            </a:r>
            <a:r>
              <a:rPr lang="en-US" altLang="zh-CN" sz="5400" b="1" dirty="0">
                <a:solidFill>
                  <a:srgbClr val="2A5CAA"/>
                </a:solidFill>
                <a:latin typeface="楷体" pitchFamily="49" charset="-122"/>
                <a:ea typeface="楷体" pitchFamily="49" charset="-122"/>
              </a:rPr>
              <a:t>A</a:t>
            </a:r>
            <a:r>
              <a:rPr lang="zh-CN" altLang="en-US" sz="5400" b="1" dirty="0">
                <a:solidFill>
                  <a:srgbClr val="2A5CAA"/>
                </a:solidFill>
                <a:latin typeface="楷体" pitchFamily="49" charset="-122"/>
                <a:ea typeface="楷体" pitchFamily="49" charset="-122"/>
              </a:rPr>
              <a:t>项错误，材料未涉及流民问题，排除</a:t>
            </a:r>
            <a:r>
              <a:rPr lang="en-US" altLang="zh-CN" sz="5400" b="1" dirty="0">
                <a:solidFill>
                  <a:srgbClr val="2A5CAA"/>
                </a:solidFill>
                <a:latin typeface="楷体" pitchFamily="49" charset="-122"/>
                <a:ea typeface="楷体" pitchFamily="49" charset="-122"/>
              </a:rPr>
              <a:t>B</a:t>
            </a:r>
            <a:r>
              <a:rPr lang="zh-CN" altLang="en-US" sz="5400" b="1" dirty="0">
                <a:solidFill>
                  <a:srgbClr val="2A5CAA"/>
                </a:solidFill>
                <a:latin typeface="楷体" pitchFamily="49" charset="-122"/>
                <a:ea typeface="楷体" pitchFamily="49" charset="-122"/>
              </a:rPr>
              <a:t>项。</a:t>
            </a:r>
            <a:endParaRPr lang="zh-CN" altLang="en-US" sz="5400" b="1" spc="-150" dirty="0">
              <a:solidFill>
                <a:srgbClr val="2A5CAA"/>
              </a:solidFill>
              <a:latin typeface="楷体" pitchFamily="49" charset="-122"/>
              <a:ea typeface="楷体" pitchFamily="49" charset="-122"/>
            </a:endParaRPr>
          </a:p>
        </p:txBody>
      </p:sp>
      <p:sp>
        <p:nvSpPr>
          <p:cNvPr id="12" name="文本框 11">
            <a:extLst>
              <a:ext uri="{FF2B5EF4-FFF2-40B4-BE49-F238E27FC236}">
                <a16:creationId xmlns="" xmlns:a16="http://schemas.microsoft.com/office/drawing/2014/main" id="{6FFA98CF-EB8D-4A8E-B2D4-B56EF3C0A4E6}"/>
              </a:ext>
            </a:extLst>
          </p:cNvPr>
          <p:cNvSpPr txBox="1"/>
          <p:nvPr/>
        </p:nvSpPr>
        <p:spPr>
          <a:xfrm>
            <a:off x="9125650" y="1591596"/>
            <a:ext cx="530915" cy="923330"/>
          </a:xfrm>
          <a:prstGeom prst="rect">
            <a:avLst/>
          </a:prstGeom>
          <a:noFill/>
        </p:spPr>
        <p:txBody>
          <a:bodyPr wrap="none" rtlCol="0">
            <a:spAutoFit/>
          </a:bodyPr>
          <a:lstStyle/>
          <a:p>
            <a:r>
              <a:rPr lang="en-US" altLang="zh-CN" sz="5400" dirty="0">
                <a:solidFill>
                  <a:srgbClr val="FF0000"/>
                </a:solidFill>
                <a:latin typeface="+mj-ea"/>
                <a:ea typeface="+mj-ea"/>
              </a:rPr>
              <a:t>D</a:t>
            </a:r>
            <a:endParaRPr lang="zh-CN" altLang="en-US" sz="5400" dirty="0">
              <a:solidFill>
                <a:srgbClr val="FF0000"/>
              </a:solidFill>
              <a:latin typeface="+mj-ea"/>
              <a:ea typeface="+mj-ea"/>
            </a:endParaRPr>
          </a:p>
        </p:txBody>
      </p:sp>
    </p:spTree>
    <p:extLst>
      <p:ext uri="{BB962C8B-B14F-4D97-AF65-F5344CB8AC3E}">
        <p14:creationId xmlns:p14="http://schemas.microsoft.com/office/powerpoint/2010/main" val="1822814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9">
            <a:extLst>
              <a:ext uri="{FF2B5EF4-FFF2-40B4-BE49-F238E27FC236}">
                <a16:creationId xmlns="" xmlns:a16="http://schemas.microsoft.com/office/drawing/2014/main" id="{03EF18C5-9487-4850-BC56-C67A01CDBADB}"/>
              </a:ext>
            </a:extLst>
          </p:cNvPr>
          <p:cNvGrpSpPr/>
          <p:nvPr/>
        </p:nvGrpSpPr>
        <p:grpSpPr>
          <a:xfrm>
            <a:off x="21320650" y="4338000"/>
            <a:ext cx="2700000" cy="4596059"/>
            <a:chOff x="21320650" y="4338000"/>
            <a:chExt cx="2700000" cy="4596059"/>
          </a:xfrm>
        </p:grpSpPr>
        <p:pic>
          <p:nvPicPr>
            <p:cNvPr id="11" name="图片 10">
              <a:extLst>
                <a:ext uri="{FF2B5EF4-FFF2-40B4-BE49-F238E27FC236}">
                  <a16:creationId xmlns="" xmlns:a16="http://schemas.microsoft.com/office/drawing/2014/main" id="{060514E2-52BA-49CE-9839-425FD5322B9C}"/>
                </a:ext>
              </a:extLst>
            </p:cNvPr>
            <p:cNvPicPr>
              <a:picLocks noChangeAspect="1"/>
            </p:cNvPicPr>
            <p:nvPr/>
          </p:nvPicPr>
          <p:blipFill rotWithShape="1">
            <a:blip r:embed="rId2">
              <a:extLst>
                <a:ext uri="{28A0092B-C50C-407E-A947-70E740481C1C}">
                  <a14:useLocalDpi xmlns:a14="http://schemas.microsoft.com/office/drawing/2010/main" val="0"/>
                </a:ext>
              </a:extLst>
            </a:blip>
            <a:srcRect r="45499"/>
            <a:stretch/>
          </p:blipFill>
          <p:spPr>
            <a:xfrm>
              <a:off x="21320650" y="4338000"/>
              <a:ext cx="2700000" cy="4596059"/>
            </a:xfrm>
            <a:prstGeom prst="rect">
              <a:avLst/>
            </a:prstGeom>
          </p:spPr>
        </p:pic>
        <p:sp>
          <p:nvSpPr>
            <p:cNvPr id="12" name="页脚占位符 11">
              <a:extLst>
                <a:ext uri="{FF2B5EF4-FFF2-40B4-BE49-F238E27FC236}">
                  <a16:creationId xmlns="" xmlns:a16="http://schemas.microsoft.com/office/drawing/2014/main" id="{86693235-DF7E-4123-AE19-B71DB39135CF}"/>
                </a:ext>
              </a:extLst>
            </p:cNvPr>
            <p:cNvSpPr txBox="1">
              <a:spLocks/>
            </p:cNvSpPr>
            <p:nvPr/>
          </p:nvSpPr>
          <p:spPr>
            <a:xfrm>
              <a:off x="21715119" y="5933242"/>
              <a:ext cx="2285390" cy="1596555"/>
            </a:xfrm>
            <a:prstGeom prst="rect">
              <a:avLst/>
            </a:prstGeom>
          </p:spPr>
          <p:txBody>
            <a:bodyPr vert="horz" lIns="65384" tIns="32692" rIns="65384" bIns="32692" rtlCol="0" anchor="ctr"/>
            <a:lstStyle>
              <a:defPPr>
                <a:defRPr lang="zh-CN"/>
              </a:defPPr>
              <a:lvl1pPr marL="0" algn="l" defTabSz="1827530" rtl="0" eaLnBrk="1" latinLnBrk="0" hangingPunct="1">
                <a:defRPr sz="2400" b="1" kern="1200">
                  <a:solidFill>
                    <a:schemeClr val="tx1"/>
                  </a:solidFill>
                  <a:latin typeface="方正书宋_GBK" panose="03000509000000000000" pitchFamily="65" charset="-122"/>
                  <a:ea typeface="方正书宋_GBK" panose="03000509000000000000" pitchFamily="65" charset="-122"/>
                  <a:cs typeface="+mn-cs"/>
                </a:defRPr>
              </a:lvl1pPr>
              <a:lvl2pPr marL="913765" algn="l" defTabSz="1827530" rtl="0" eaLnBrk="1" latinLnBrk="0" hangingPunct="1">
                <a:defRPr sz="3600" kern="1200">
                  <a:solidFill>
                    <a:schemeClr val="tx1"/>
                  </a:solidFill>
                  <a:latin typeface="+mn-lt"/>
                  <a:ea typeface="+mn-ea"/>
                  <a:cs typeface="+mn-cs"/>
                </a:defRPr>
              </a:lvl2pPr>
              <a:lvl3pPr marL="1828165" algn="l" defTabSz="1827530" rtl="0" eaLnBrk="1" latinLnBrk="0" hangingPunct="1">
                <a:defRPr sz="3600" kern="1200">
                  <a:solidFill>
                    <a:schemeClr val="tx1"/>
                  </a:solidFill>
                  <a:latin typeface="+mn-lt"/>
                  <a:ea typeface="+mn-ea"/>
                  <a:cs typeface="+mn-cs"/>
                </a:defRPr>
              </a:lvl3pPr>
              <a:lvl4pPr marL="2741930" algn="l" defTabSz="1827530" rtl="0" eaLnBrk="1" latinLnBrk="0" hangingPunct="1">
                <a:defRPr sz="3600" kern="1200">
                  <a:solidFill>
                    <a:schemeClr val="tx1"/>
                  </a:solidFill>
                  <a:latin typeface="+mn-lt"/>
                  <a:ea typeface="+mn-ea"/>
                  <a:cs typeface="+mn-cs"/>
                </a:defRPr>
              </a:lvl4pPr>
              <a:lvl5pPr marL="3655695" algn="l" defTabSz="1827530" rtl="0" eaLnBrk="1" latinLnBrk="0" hangingPunct="1">
                <a:defRPr sz="3600" kern="1200">
                  <a:solidFill>
                    <a:schemeClr val="tx1"/>
                  </a:solidFill>
                  <a:latin typeface="+mn-lt"/>
                  <a:ea typeface="+mn-ea"/>
                  <a:cs typeface="+mn-cs"/>
                </a:defRPr>
              </a:lvl5pPr>
              <a:lvl6pPr marL="4570095" algn="l" defTabSz="1827530" rtl="0" eaLnBrk="1" latinLnBrk="0" hangingPunct="1">
                <a:defRPr sz="3600" kern="1200">
                  <a:solidFill>
                    <a:schemeClr val="tx1"/>
                  </a:solidFill>
                  <a:latin typeface="+mn-lt"/>
                  <a:ea typeface="+mn-ea"/>
                  <a:cs typeface="+mn-cs"/>
                </a:defRPr>
              </a:lvl6pPr>
              <a:lvl7pPr marL="5483860" algn="l" defTabSz="1827530" rtl="0" eaLnBrk="1" latinLnBrk="0" hangingPunct="1">
                <a:defRPr sz="3600" kern="1200">
                  <a:solidFill>
                    <a:schemeClr val="tx1"/>
                  </a:solidFill>
                  <a:latin typeface="+mn-lt"/>
                  <a:ea typeface="+mn-ea"/>
                  <a:cs typeface="+mn-cs"/>
                </a:defRPr>
              </a:lvl7pPr>
              <a:lvl8pPr marL="6397625" algn="l" defTabSz="1827530" rtl="0" eaLnBrk="1" latinLnBrk="0" hangingPunct="1">
                <a:defRPr sz="3600" kern="1200">
                  <a:solidFill>
                    <a:schemeClr val="tx1"/>
                  </a:solidFill>
                  <a:latin typeface="+mn-lt"/>
                  <a:ea typeface="+mn-ea"/>
                  <a:cs typeface="+mn-cs"/>
                </a:defRPr>
              </a:lvl8pPr>
              <a:lvl9pPr marL="7311390" algn="l" defTabSz="1827530" rtl="0" eaLnBrk="1" latinLnBrk="0" hangingPunct="1">
                <a:defRPr sz="3600" kern="1200">
                  <a:solidFill>
                    <a:schemeClr val="tx1"/>
                  </a:solidFill>
                  <a:latin typeface="+mn-lt"/>
                  <a:ea typeface="+mn-ea"/>
                  <a:cs typeface="+mn-cs"/>
                </a:defRPr>
              </a:lvl9pPr>
            </a:lstStyle>
            <a:p>
              <a:pPr algn="ctr"/>
              <a:r>
                <a:rPr lang="zh-CN" altLang="en-US" sz="3600" dirty="0">
                  <a:latin typeface="宋体" panose="02010600030101010101" pitchFamily="2" charset="-122"/>
                  <a:ea typeface="宋体" panose="02010600030101010101" pitchFamily="2" charset="-122"/>
                </a:rPr>
                <a:t>第</a:t>
              </a:r>
              <a:r>
                <a:rPr lang="en-US" altLang="zh-CN" sz="3600" dirty="0">
                  <a:latin typeface="宋体" panose="02010600030101010101" pitchFamily="2" charset="-122"/>
                  <a:ea typeface="宋体" panose="02010600030101010101" pitchFamily="2" charset="-122"/>
                  <a:cs typeface="Times New Roman" panose="02020603050405020304" pitchFamily="18" charset="0"/>
                </a:rPr>
                <a:t>8</a:t>
              </a:r>
              <a:r>
                <a:rPr lang="zh-CN" altLang="en-US" sz="3600" dirty="0">
                  <a:latin typeface="宋体" panose="02010600030101010101" pitchFamily="2" charset="-122"/>
                  <a:ea typeface="宋体" panose="02010600030101010101" pitchFamily="2" charset="-122"/>
                </a:rPr>
                <a:t>课  </a:t>
              </a:r>
              <a:endParaRPr lang="en-US" altLang="zh-CN" sz="3600" dirty="0">
                <a:latin typeface="宋体" panose="02010600030101010101" pitchFamily="2" charset="-122"/>
                <a:ea typeface="宋体" panose="02010600030101010101" pitchFamily="2" charset="-122"/>
              </a:endParaRPr>
            </a:p>
            <a:p>
              <a:pPr algn="ctr"/>
              <a:r>
                <a:rPr lang="zh-CN" altLang="en-US" sz="3600" dirty="0">
                  <a:latin typeface="宋体" panose="02010600030101010101" pitchFamily="2" charset="-122"/>
                  <a:ea typeface="宋体" panose="02010600030101010101" pitchFamily="2" charset="-122"/>
                </a:rPr>
                <a:t>小积累</a:t>
              </a:r>
              <a:endParaRPr lang="en-US" altLang="zh-CN" sz="3600" dirty="0">
                <a:latin typeface="宋体" panose="02010600030101010101" pitchFamily="2" charset="-122"/>
                <a:ea typeface="宋体" panose="02010600030101010101" pitchFamily="2" charset="-122"/>
              </a:endParaRPr>
            </a:p>
            <a:p>
              <a:pPr algn="ctr"/>
              <a:r>
                <a:rPr lang="en-US" altLang="zh-CN" sz="3600" dirty="0">
                  <a:solidFill>
                    <a:srgbClr val="FF0000"/>
                  </a:solidFill>
                  <a:latin typeface="宋体" panose="02010600030101010101" pitchFamily="2" charset="-122"/>
                  <a:ea typeface="宋体" panose="02010600030101010101" pitchFamily="2" charset="-122"/>
                </a:rPr>
                <a:t>P</a:t>
              </a:r>
              <a:r>
                <a:rPr lang="en-US" altLang="zh-CN" sz="3600" dirty="0">
                  <a:solidFill>
                    <a:srgbClr val="FF0000"/>
                  </a:solidFill>
                  <a:latin typeface="宋体" panose="02010600030101010101" pitchFamily="2" charset="-122"/>
                  <a:ea typeface="宋体" panose="02010600030101010101" pitchFamily="2" charset="-122"/>
                  <a:cs typeface="Times New Roman" panose="02020603050405020304" pitchFamily="18" charset="0"/>
                </a:rPr>
                <a:t>42</a:t>
              </a:r>
              <a:endParaRPr lang="zh-CN" altLang="en-US" sz="3600" dirty="0">
                <a:solidFill>
                  <a:srgbClr val="FF0000"/>
                </a:solidFill>
                <a:latin typeface="宋体" panose="02010600030101010101" pitchFamily="2" charset="-122"/>
                <a:ea typeface="宋体" panose="02010600030101010101" pitchFamily="2" charset="-122"/>
                <a:cs typeface="Times New Roman" panose="02020603050405020304" pitchFamily="18" charset="0"/>
              </a:endParaRPr>
            </a:p>
          </p:txBody>
        </p:sp>
      </p:grpSp>
      <p:sp>
        <p:nvSpPr>
          <p:cNvPr id="8" name="矩形 7">
            <a:extLst>
              <a:ext uri="{FF2B5EF4-FFF2-40B4-BE49-F238E27FC236}">
                <a16:creationId xmlns="" xmlns:a16="http://schemas.microsoft.com/office/drawing/2014/main" id="{F8C26A02-AE10-4318-8E07-11F56B82D6FD}"/>
              </a:ext>
            </a:extLst>
          </p:cNvPr>
          <p:cNvSpPr/>
          <p:nvPr/>
        </p:nvSpPr>
        <p:spPr>
          <a:xfrm>
            <a:off x="5543024" y="1380562"/>
            <a:ext cx="13572626" cy="923330"/>
          </a:xfrm>
          <a:prstGeom prst="rect">
            <a:avLst/>
          </a:prstGeom>
        </p:spPr>
        <p:txBody>
          <a:bodyPr wrap="square">
            <a:spAutoFit/>
          </a:bodyPr>
          <a:lstStyle/>
          <a:p>
            <a:pPr algn="ctr"/>
            <a:r>
              <a:rPr lang="zh-CN" altLang="en-US" sz="5400" dirty="0">
                <a:solidFill>
                  <a:srgbClr val="FF0000"/>
                </a:solidFill>
                <a:latin typeface="黑体" panose="02010609060101010101" pitchFamily="49" charset="-122"/>
                <a:ea typeface="黑体" panose="02010609060101010101" pitchFamily="49" charset="-122"/>
              </a:rPr>
              <a:t>古代中国土地兼并屡禁不绝的原因及影响</a:t>
            </a:r>
          </a:p>
        </p:txBody>
      </p:sp>
      <p:sp>
        <p:nvSpPr>
          <p:cNvPr id="24" name="对角圆角矩形 36">
            <a:extLst>
              <a:ext uri="{FF2B5EF4-FFF2-40B4-BE49-F238E27FC236}">
                <a16:creationId xmlns="" xmlns:a16="http://schemas.microsoft.com/office/drawing/2014/main" id="{EA762EAC-16A2-4FD7-9EB4-27DF5C3C47B2}"/>
              </a:ext>
            </a:extLst>
          </p:cNvPr>
          <p:cNvSpPr/>
          <p:nvPr/>
        </p:nvSpPr>
        <p:spPr>
          <a:xfrm>
            <a:off x="1312607" y="1420104"/>
            <a:ext cx="3420000" cy="900000"/>
          </a:xfrm>
          <a:prstGeom prst="round2DiagRect">
            <a:avLst/>
          </a:prstGeom>
          <a:solidFill>
            <a:srgbClr val="DA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文本框 5">
            <a:extLst>
              <a:ext uri="{FF2B5EF4-FFF2-40B4-BE49-F238E27FC236}">
                <a16:creationId xmlns="" xmlns:a16="http://schemas.microsoft.com/office/drawing/2014/main" id="{5973CFA3-2DBC-410D-93E5-93914AAD37BE}"/>
              </a:ext>
            </a:extLst>
          </p:cNvPr>
          <p:cNvSpPr txBox="1"/>
          <p:nvPr/>
        </p:nvSpPr>
        <p:spPr>
          <a:xfrm>
            <a:off x="1871930" y="1365997"/>
            <a:ext cx="2348720" cy="954107"/>
          </a:xfrm>
          <a:prstGeom prst="rect">
            <a:avLst/>
          </a:prstGeom>
          <a:noFill/>
        </p:spPr>
        <p:txBody>
          <a:bodyPr wrap="none" rtlCol="0" anchor="ctr" anchorCtr="1">
            <a:spAutoFit/>
          </a:bodyPr>
          <a:lstStyle/>
          <a:p>
            <a:r>
              <a:rPr lang="zh-CN" altLang="en-US" sz="5600" b="1" dirty="0">
                <a:solidFill>
                  <a:schemeClr val="bg1"/>
                </a:solidFill>
                <a:latin typeface="黑体" panose="02010609060101010101" pitchFamily="49" charset="-122"/>
                <a:ea typeface="黑体" panose="02010609060101010101" pitchFamily="49" charset="-122"/>
              </a:rPr>
              <a:t>小积累</a:t>
            </a:r>
          </a:p>
        </p:txBody>
      </p:sp>
      <p:pic>
        <p:nvPicPr>
          <p:cNvPr id="2050" name="Picture 2"/>
          <p:cNvPicPr>
            <a:picLocks noChangeAspect="1" noChangeArrowheads="1"/>
          </p:cNvPicPr>
          <p:nvPr/>
        </p:nvPicPr>
        <p:blipFill>
          <a:blip r:embed="rId3">
            <a:clrChange>
              <a:clrFrom>
                <a:srgbClr val="FFFDE9"/>
              </a:clrFrom>
              <a:clrTo>
                <a:srgbClr val="FFFDE9">
                  <a:alpha val="0"/>
                </a:srgbClr>
              </a:clrTo>
            </a:clrChange>
            <a:extLst>
              <a:ext uri="{28A0092B-C50C-407E-A947-70E740481C1C}">
                <a14:useLocalDpi xmlns:a14="http://schemas.microsoft.com/office/drawing/2010/main" val="0"/>
              </a:ext>
            </a:extLst>
          </a:blip>
          <a:srcRect/>
          <a:stretch>
            <a:fillRect/>
          </a:stretch>
        </p:blipFill>
        <p:spPr bwMode="auto">
          <a:xfrm>
            <a:off x="5653693" y="2575692"/>
            <a:ext cx="13063914" cy="104923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63571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clrChange>
              <a:clrFrom>
                <a:srgbClr val="FFFDE9"/>
              </a:clrFrom>
              <a:clrTo>
                <a:srgbClr val="FFFDE9">
                  <a:alpha val="0"/>
                </a:srgbClr>
              </a:clrTo>
            </a:clrChange>
            <a:extLst>
              <a:ext uri="{28A0092B-C50C-407E-A947-70E740481C1C}">
                <a14:useLocalDpi xmlns:a14="http://schemas.microsoft.com/office/drawing/2010/main" val="0"/>
              </a:ext>
            </a:extLst>
          </a:blip>
          <a:srcRect/>
          <a:stretch>
            <a:fillRect/>
          </a:stretch>
        </p:blipFill>
        <p:spPr bwMode="auto">
          <a:xfrm>
            <a:off x="5660650" y="3213000"/>
            <a:ext cx="12846808" cy="70784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0" name="组合 9">
            <a:extLst>
              <a:ext uri="{FF2B5EF4-FFF2-40B4-BE49-F238E27FC236}">
                <a16:creationId xmlns="" xmlns:a16="http://schemas.microsoft.com/office/drawing/2014/main" id="{03EF18C5-9487-4850-BC56-C67A01CDBADB}"/>
              </a:ext>
            </a:extLst>
          </p:cNvPr>
          <p:cNvGrpSpPr/>
          <p:nvPr/>
        </p:nvGrpSpPr>
        <p:grpSpPr>
          <a:xfrm>
            <a:off x="21320650" y="4338000"/>
            <a:ext cx="2700000" cy="4596059"/>
            <a:chOff x="21320650" y="4338000"/>
            <a:chExt cx="2700000" cy="4596059"/>
          </a:xfrm>
        </p:grpSpPr>
        <p:pic>
          <p:nvPicPr>
            <p:cNvPr id="11" name="图片 10">
              <a:extLst>
                <a:ext uri="{FF2B5EF4-FFF2-40B4-BE49-F238E27FC236}">
                  <a16:creationId xmlns="" xmlns:a16="http://schemas.microsoft.com/office/drawing/2014/main" id="{060514E2-52BA-49CE-9839-425FD5322B9C}"/>
                </a:ext>
              </a:extLst>
            </p:cNvPr>
            <p:cNvPicPr>
              <a:picLocks noChangeAspect="1"/>
            </p:cNvPicPr>
            <p:nvPr/>
          </p:nvPicPr>
          <p:blipFill rotWithShape="1">
            <a:blip r:embed="rId3">
              <a:extLst>
                <a:ext uri="{28A0092B-C50C-407E-A947-70E740481C1C}">
                  <a14:useLocalDpi xmlns:a14="http://schemas.microsoft.com/office/drawing/2010/main" val="0"/>
                </a:ext>
              </a:extLst>
            </a:blip>
            <a:srcRect r="45499"/>
            <a:stretch/>
          </p:blipFill>
          <p:spPr>
            <a:xfrm>
              <a:off x="21320650" y="4338000"/>
              <a:ext cx="2700000" cy="4596059"/>
            </a:xfrm>
            <a:prstGeom prst="rect">
              <a:avLst/>
            </a:prstGeom>
          </p:spPr>
        </p:pic>
        <p:sp>
          <p:nvSpPr>
            <p:cNvPr id="12" name="页脚占位符 11">
              <a:extLst>
                <a:ext uri="{FF2B5EF4-FFF2-40B4-BE49-F238E27FC236}">
                  <a16:creationId xmlns="" xmlns:a16="http://schemas.microsoft.com/office/drawing/2014/main" id="{86693235-DF7E-4123-AE19-B71DB39135CF}"/>
                </a:ext>
              </a:extLst>
            </p:cNvPr>
            <p:cNvSpPr txBox="1">
              <a:spLocks/>
            </p:cNvSpPr>
            <p:nvPr/>
          </p:nvSpPr>
          <p:spPr>
            <a:xfrm>
              <a:off x="21715119" y="5933242"/>
              <a:ext cx="2285390" cy="1596555"/>
            </a:xfrm>
            <a:prstGeom prst="rect">
              <a:avLst/>
            </a:prstGeom>
          </p:spPr>
          <p:txBody>
            <a:bodyPr vert="horz" lIns="65384" tIns="32692" rIns="65384" bIns="32692" rtlCol="0" anchor="ctr"/>
            <a:lstStyle>
              <a:defPPr>
                <a:defRPr lang="zh-CN"/>
              </a:defPPr>
              <a:lvl1pPr marL="0" algn="l" defTabSz="1827530" rtl="0" eaLnBrk="1" latinLnBrk="0" hangingPunct="1">
                <a:defRPr sz="2400" b="1" kern="1200">
                  <a:solidFill>
                    <a:schemeClr val="tx1"/>
                  </a:solidFill>
                  <a:latin typeface="方正书宋_GBK" panose="03000509000000000000" pitchFamily="65" charset="-122"/>
                  <a:ea typeface="方正书宋_GBK" panose="03000509000000000000" pitchFamily="65" charset="-122"/>
                  <a:cs typeface="+mn-cs"/>
                </a:defRPr>
              </a:lvl1pPr>
              <a:lvl2pPr marL="913765" algn="l" defTabSz="1827530" rtl="0" eaLnBrk="1" latinLnBrk="0" hangingPunct="1">
                <a:defRPr sz="3600" kern="1200">
                  <a:solidFill>
                    <a:schemeClr val="tx1"/>
                  </a:solidFill>
                  <a:latin typeface="+mn-lt"/>
                  <a:ea typeface="+mn-ea"/>
                  <a:cs typeface="+mn-cs"/>
                </a:defRPr>
              </a:lvl2pPr>
              <a:lvl3pPr marL="1828165" algn="l" defTabSz="1827530" rtl="0" eaLnBrk="1" latinLnBrk="0" hangingPunct="1">
                <a:defRPr sz="3600" kern="1200">
                  <a:solidFill>
                    <a:schemeClr val="tx1"/>
                  </a:solidFill>
                  <a:latin typeface="+mn-lt"/>
                  <a:ea typeface="+mn-ea"/>
                  <a:cs typeface="+mn-cs"/>
                </a:defRPr>
              </a:lvl3pPr>
              <a:lvl4pPr marL="2741930" algn="l" defTabSz="1827530" rtl="0" eaLnBrk="1" latinLnBrk="0" hangingPunct="1">
                <a:defRPr sz="3600" kern="1200">
                  <a:solidFill>
                    <a:schemeClr val="tx1"/>
                  </a:solidFill>
                  <a:latin typeface="+mn-lt"/>
                  <a:ea typeface="+mn-ea"/>
                  <a:cs typeface="+mn-cs"/>
                </a:defRPr>
              </a:lvl4pPr>
              <a:lvl5pPr marL="3655695" algn="l" defTabSz="1827530" rtl="0" eaLnBrk="1" latinLnBrk="0" hangingPunct="1">
                <a:defRPr sz="3600" kern="1200">
                  <a:solidFill>
                    <a:schemeClr val="tx1"/>
                  </a:solidFill>
                  <a:latin typeface="+mn-lt"/>
                  <a:ea typeface="+mn-ea"/>
                  <a:cs typeface="+mn-cs"/>
                </a:defRPr>
              </a:lvl5pPr>
              <a:lvl6pPr marL="4570095" algn="l" defTabSz="1827530" rtl="0" eaLnBrk="1" latinLnBrk="0" hangingPunct="1">
                <a:defRPr sz="3600" kern="1200">
                  <a:solidFill>
                    <a:schemeClr val="tx1"/>
                  </a:solidFill>
                  <a:latin typeface="+mn-lt"/>
                  <a:ea typeface="+mn-ea"/>
                  <a:cs typeface="+mn-cs"/>
                </a:defRPr>
              </a:lvl6pPr>
              <a:lvl7pPr marL="5483860" algn="l" defTabSz="1827530" rtl="0" eaLnBrk="1" latinLnBrk="0" hangingPunct="1">
                <a:defRPr sz="3600" kern="1200">
                  <a:solidFill>
                    <a:schemeClr val="tx1"/>
                  </a:solidFill>
                  <a:latin typeface="+mn-lt"/>
                  <a:ea typeface="+mn-ea"/>
                  <a:cs typeface="+mn-cs"/>
                </a:defRPr>
              </a:lvl7pPr>
              <a:lvl8pPr marL="6397625" algn="l" defTabSz="1827530" rtl="0" eaLnBrk="1" latinLnBrk="0" hangingPunct="1">
                <a:defRPr sz="3600" kern="1200">
                  <a:solidFill>
                    <a:schemeClr val="tx1"/>
                  </a:solidFill>
                  <a:latin typeface="+mn-lt"/>
                  <a:ea typeface="+mn-ea"/>
                  <a:cs typeface="+mn-cs"/>
                </a:defRPr>
              </a:lvl8pPr>
              <a:lvl9pPr marL="7311390" algn="l" defTabSz="1827530" rtl="0" eaLnBrk="1" latinLnBrk="0" hangingPunct="1">
                <a:defRPr sz="3600" kern="1200">
                  <a:solidFill>
                    <a:schemeClr val="tx1"/>
                  </a:solidFill>
                  <a:latin typeface="+mn-lt"/>
                  <a:ea typeface="+mn-ea"/>
                  <a:cs typeface="+mn-cs"/>
                </a:defRPr>
              </a:lvl9pPr>
            </a:lstStyle>
            <a:p>
              <a:pPr algn="ctr"/>
              <a:r>
                <a:rPr lang="zh-CN" altLang="en-US" sz="3600" dirty="0">
                  <a:latin typeface="宋体" panose="02010600030101010101" pitchFamily="2" charset="-122"/>
                  <a:ea typeface="宋体" panose="02010600030101010101" pitchFamily="2" charset="-122"/>
                </a:rPr>
                <a:t>第</a:t>
              </a:r>
              <a:r>
                <a:rPr lang="en-US" altLang="zh-CN" sz="3600" dirty="0">
                  <a:latin typeface="宋体" panose="02010600030101010101" pitchFamily="2" charset="-122"/>
                  <a:ea typeface="宋体" panose="02010600030101010101" pitchFamily="2" charset="-122"/>
                  <a:cs typeface="Times New Roman" panose="02020603050405020304" pitchFamily="18" charset="0"/>
                </a:rPr>
                <a:t>8</a:t>
              </a:r>
              <a:r>
                <a:rPr lang="zh-CN" altLang="en-US" sz="3600" dirty="0">
                  <a:latin typeface="宋体" panose="02010600030101010101" pitchFamily="2" charset="-122"/>
                  <a:ea typeface="宋体" panose="02010600030101010101" pitchFamily="2" charset="-122"/>
                </a:rPr>
                <a:t>课  </a:t>
              </a:r>
              <a:endParaRPr lang="en-US" altLang="zh-CN" sz="3600" dirty="0">
                <a:latin typeface="宋体" panose="02010600030101010101" pitchFamily="2" charset="-122"/>
                <a:ea typeface="宋体" panose="02010600030101010101" pitchFamily="2" charset="-122"/>
              </a:endParaRPr>
            </a:p>
            <a:p>
              <a:pPr algn="ctr"/>
              <a:r>
                <a:rPr lang="zh-CN" altLang="en-US" sz="3600" dirty="0">
                  <a:latin typeface="宋体" panose="02010600030101010101" pitchFamily="2" charset="-122"/>
                  <a:ea typeface="宋体" panose="02010600030101010101" pitchFamily="2" charset="-122"/>
                </a:rPr>
                <a:t>小积累</a:t>
              </a:r>
              <a:endParaRPr lang="en-US" altLang="zh-CN" sz="3600" dirty="0">
                <a:latin typeface="宋体" panose="02010600030101010101" pitchFamily="2" charset="-122"/>
                <a:ea typeface="宋体" panose="02010600030101010101" pitchFamily="2" charset="-122"/>
              </a:endParaRPr>
            </a:p>
            <a:p>
              <a:pPr algn="ctr"/>
              <a:r>
                <a:rPr lang="en-US" altLang="zh-CN" sz="3600" dirty="0">
                  <a:solidFill>
                    <a:srgbClr val="FF0000"/>
                  </a:solidFill>
                  <a:latin typeface="宋体" panose="02010600030101010101" pitchFamily="2" charset="-122"/>
                  <a:ea typeface="宋体" panose="02010600030101010101" pitchFamily="2" charset="-122"/>
                </a:rPr>
                <a:t>P</a:t>
              </a:r>
              <a:r>
                <a:rPr lang="en-US" altLang="zh-CN" sz="3600" dirty="0">
                  <a:solidFill>
                    <a:srgbClr val="FF0000"/>
                  </a:solidFill>
                  <a:latin typeface="宋体" panose="02010600030101010101" pitchFamily="2" charset="-122"/>
                  <a:ea typeface="宋体" panose="02010600030101010101" pitchFamily="2" charset="-122"/>
                  <a:cs typeface="Times New Roman" panose="02020603050405020304" pitchFamily="18" charset="0"/>
                </a:rPr>
                <a:t>42</a:t>
              </a:r>
              <a:endParaRPr lang="zh-CN" altLang="en-US" sz="3600" dirty="0">
                <a:solidFill>
                  <a:srgbClr val="FF0000"/>
                </a:solidFill>
                <a:latin typeface="宋体" panose="02010600030101010101" pitchFamily="2" charset="-122"/>
                <a:ea typeface="宋体" panose="02010600030101010101" pitchFamily="2" charset="-122"/>
                <a:cs typeface="Times New Roman" panose="02020603050405020304" pitchFamily="18" charset="0"/>
              </a:endParaRPr>
            </a:p>
          </p:txBody>
        </p:sp>
      </p:grpSp>
      <p:sp>
        <p:nvSpPr>
          <p:cNvPr id="8" name="矩形 7">
            <a:extLst>
              <a:ext uri="{FF2B5EF4-FFF2-40B4-BE49-F238E27FC236}">
                <a16:creationId xmlns="" xmlns:a16="http://schemas.microsoft.com/office/drawing/2014/main" id="{F8C26A02-AE10-4318-8E07-11F56B82D6FD}"/>
              </a:ext>
            </a:extLst>
          </p:cNvPr>
          <p:cNvSpPr/>
          <p:nvPr/>
        </p:nvSpPr>
        <p:spPr>
          <a:xfrm>
            <a:off x="5543024" y="1380562"/>
            <a:ext cx="13572626" cy="923330"/>
          </a:xfrm>
          <a:prstGeom prst="rect">
            <a:avLst/>
          </a:prstGeom>
        </p:spPr>
        <p:txBody>
          <a:bodyPr wrap="square">
            <a:spAutoFit/>
          </a:bodyPr>
          <a:lstStyle/>
          <a:p>
            <a:pPr algn="ctr"/>
            <a:r>
              <a:rPr lang="zh-CN" altLang="en-US" sz="5400" dirty="0">
                <a:solidFill>
                  <a:srgbClr val="FF0000"/>
                </a:solidFill>
                <a:latin typeface="黑体" panose="02010609060101010101" pitchFamily="49" charset="-122"/>
                <a:ea typeface="黑体" panose="02010609060101010101" pitchFamily="49" charset="-122"/>
              </a:rPr>
              <a:t>古代中国土地兼并屡禁不绝的原因及影响</a:t>
            </a:r>
          </a:p>
        </p:txBody>
      </p:sp>
      <p:sp>
        <p:nvSpPr>
          <p:cNvPr id="24" name="对角圆角矩形 36">
            <a:extLst>
              <a:ext uri="{FF2B5EF4-FFF2-40B4-BE49-F238E27FC236}">
                <a16:creationId xmlns="" xmlns:a16="http://schemas.microsoft.com/office/drawing/2014/main" id="{EA762EAC-16A2-4FD7-9EB4-27DF5C3C47B2}"/>
              </a:ext>
            </a:extLst>
          </p:cNvPr>
          <p:cNvSpPr/>
          <p:nvPr/>
        </p:nvSpPr>
        <p:spPr>
          <a:xfrm>
            <a:off x="1312607" y="1420104"/>
            <a:ext cx="3420000" cy="900000"/>
          </a:xfrm>
          <a:prstGeom prst="round2DiagRect">
            <a:avLst/>
          </a:prstGeom>
          <a:solidFill>
            <a:srgbClr val="DA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文本框 5">
            <a:extLst>
              <a:ext uri="{FF2B5EF4-FFF2-40B4-BE49-F238E27FC236}">
                <a16:creationId xmlns="" xmlns:a16="http://schemas.microsoft.com/office/drawing/2014/main" id="{5973CFA3-2DBC-410D-93E5-93914AAD37BE}"/>
              </a:ext>
            </a:extLst>
          </p:cNvPr>
          <p:cNvSpPr txBox="1"/>
          <p:nvPr/>
        </p:nvSpPr>
        <p:spPr>
          <a:xfrm>
            <a:off x="1871930" y="1365997"/>
            <a:ext cx="2348720" cy="954107"/>
          </a:xfrm>
          <a:prstGeom prst="rect">
            <a:avLst/>
          </a:prstGeom>
          <a:noFill/>
        </p:spPr>
        <p:txBody>
          <a:bodyPr wrap="none" rtlCol="0" anchor="ctr" anchorCtr="1">
            <a:spAutoFit/>
          </a:bodyPr>
          <a:lstStyle/>
          <a:p>
            <a:r>
              <a:rPr lang="zh-CN" altLang="en-US" sz="5600" b="1" dirty="0">
                <a:solidFill>
                  <a:schemeClr val="bg1"/>
                </a:solidFill>
                <a:latin typeface="黑体" panose="02010609060101010101" pitchFamily="49" charset="-122"/>
                <a:ea typeface="黑体" panose="02010609060101010101" pitchFamily="49" charset="-122"/>
              </a:rPr>
              <a:t>小积累</a:t>
            </a:r>
          </a:p>
        </p:txBody>
      </p:sp>
    </p:spTree>
    <p:extLst>
      <p:ext uri="{BB962C8B-B14F-4D97-AF65-F5344CB8AC3E}">
        <p14:creationId xmlns:p14="http://schemas.microsoft.com/office/powerpoint/2010/main" val="1701177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
            <a:extLst>
              <a:ext uri="{FF2B5EF4-FFF2-40B4-BE49-F238E27FC236}">
                <a16:creationId xmlns="" xmlns:a16="http://schemas.microsoft.com/office/drawing/2014/main" id="{8C19A468-4FEE-4E3D-B480-7EFD89C60EB8}"/>
              </a:ext>
            </a:extLst>
          </p:cNvPr>
          <p:cNvSpPr txBox="1"/>
          <p:nvPr/>
        </p:nvSpPr>
        <p:spPr>
          <a:xfrm>
            <a:off x="1250650" y="704043"/>
            <a:ext cx="22095000" cy="2834622"/>
          </a:xfrm>
          <a:prstGeom prst="rect">
            <a:avLst/>
          </a:prstGeom>
          <a:noFill/>
        </p:spPr>
        <p:txBody>
          <a:bodyPr wrap="square" rtlCol="0">
            <a:spAutoFit/>
          </a:bodyPr>
          <a:lstStyle/>
          <a:p>
            <a:pPr>
              <a:lnSpc>
                <a:spcPct val="110000"/>
              </a:lnSpc>
            </a:pPr>
            <a:r>
              <a:rPr lang="zh-CN" altLang="en-US" sz="5400" b="1" spc="-150" dirty="0">
                <a:latin typeface="+mn-ea"/>
              </a:rPr>
              <a:t>（</a:t>
            </a:r>
            <a:r>
              <a:rPr lang="en-US" altLang="zh-CN" sz="5400" b="1" spc="-150" dirty="0">
                <a:latin typeface="+mn-ea"/>
              </a:rPr>
              <a:t>6</a:t>
            </a:r>
            <a:r>
              <a:rPr lang="zh-CN" altLang="en-US" sz="5400" b="1" spc="-150" dirty="0">
                <a:latin typeface="+mn-ea"/>
              </a:rPr>
              <a:t>）北朝推行均田制，规定年满</a:t>
            </a:r>
            <a:r>
              <a:rPr lang="en-US" altLang="zh-CN" sz="5400" b="1" spc="-150" dirty="0">
                <a:latin typeface="+mn-ea"/>
              </a:rPr>
              <a:t>15</a:t>
            </a:r>
            <a:r>
              <a:rPr lang="zh-CN" altLang="en-US" sz="5400" b="1" spc="-150" dirty="0">
                <a:latin typeface="+mn-ea"/>
              </a:rPr>
              <a:t>岁男子依照制度占有一定数量的耕地，按户缴纳赋税，并要求男子达到</a:t>
            </a:r>
            <a:r>
              <a:rPr lang="en-US" altLang="zh-CN" sz="5400" b="1" spc="-150" dirty="0">
                <a:latin typeface="+mn-ea"/>
              </a:rPr>
              <a:t>15</a:t>
            </a:r>
            <a:r>
              <a:rPr lang="zh-CN" altLang="en-US" sz="5400" b="1" spc="-150" dirty="0">
                <a:latin typeface="+mn-ea"/>
              </a:rPr>
              <a:t>岁、女子达到</a:t>
            </a:r>
            <a:r>
              <a:rPr lang="en-US" altLang="zh-CN" sz="5400" b="1" spc="-150" dirty="0">
                <a:latin typeface="+mn-ea"/>
              </a:rPr>
              <a:t>13</a:t>
            </a:r>
            <a:r>
              <a:rPr lang="zh-CN" altLang="en-US" sz="5400" b="1" spc="-150" dirty="0">
                <a:latin typeface="+mn-ea"/>
              </a:rPr>
              <a:t>岁，必须嫁娶，不得拖延。均田制的目的是（    ）</a:t>
            </a:r>
            <a:endParaRPr lang="en-US" altLang="zh-CN" sz="5400" b="1" dirty="0">
              <a:latin typeface="+mn-ea"/>
            </a:endParaRPr>
          </a:p>
        </p:txBody>
      </p:sp>
      <p:grpSp>
        <p:nvGrpSpPr>
          <p:cNvPr id="2" name="组合 1">
            <a:extLst>
              <a:ext uri="{FF2B5EF4-FFF2-40B4-BE49-F238E27FC236}">
                <a16:creationId xmlns="" xmlns:a16="http://schemas.microsoft.com/office/drawing/2014/main" id="{9A342A3B-2BE7-4216-9A57-FDE09766DE9C}"/>
              </a:ext>
            </a:extLst>
          </p:cNvPr>
          <p:cNvGrpSpPr/>
          <p:nvPr/>
        </p:nvGrpSpPr>
        <p:grpSpPr>
          <a:xfrm>
            <a:off x="21320650" y="4338000"/>
            <a:ext cx="2700000" cy="4596059"/>
            <a:chOff x="21320650" y="4338000"/>
            <a:chExt cx="2700000" cy="4596059"/>
          </a:xfrm>
        </p:grpSpPr>
        <p:pic>
          <p:nvPicPr>
            <p:cNvPr id="53" name="图片 52">
              <a:extLst>
                <a:ext uri="{FF2B5EF4-FFF2-40B4-BE49-F238E27FC236}">
                  <a16:creationId xmlns="" xmlns:a16="http://schemas.microsoft.com/office/drawing/2014/main" id="{DDB4CE5B-A8C8-4061-8455-6F1A5733A209}"/>
                </a:ext>
              </a:extLst>
            </p:cNvPr>
            <p:cNvPicPr>
              <a:picLocks noChangeAspect="1"/>
            </p:cNvPicPr>
            <p:nvPr/>
          </p:nvPicPr>
          <p:blipFill rotWithShape="1">
            <a:blip r:embed="rId2">
              <a:extLst>
                <a:ext uri="{28A0092B-C50C-407E-A947-70E740481C1C}">
                  <a14:useLocalDpi xmlns:a14="http://schemas.microsoft.com/office/drawing/2010/main" val="0"/>
                </a:ext>
              </a:extLst>
            </a:blip>
            <a:srcRect r="45499"/>
            <a:stretch/>
          </p:blipFill>
          <p:spPr>
            <a:xfrm>
              <a:off x="21320650" y="4338000"/>
              <a:ext cx="2700000" cy="4596059"/>
            </a:xfrm>
            <a:prstGeom prst="rect">
              <a:avLst/>
            </a:prstGeom>
          </p:spPr>
        </p:pic>
        <p:sp>
          <p:nvSpPr>
            <p:cNvPr id="27" name="页脚占位符 11">
              <a:extLst>
                <a:ext uri="{FF2B5EF4-FFF2-40B4-BE49-F238E27FC236}">
                  <a16:creationId xmlns="" xmlns:a16="http://schemas.microsoft.com/office/drawing/2014/main" id="{28275F5D-5E93-458B-B314-303ADEE56A96}"/>
                </a:ext>
              </a:extLst>
            </p:cNvPr>
            <p:cNvSpPr txBox="1">
              <a:spLocks/>
            </p:cNvSpPr>
            <p:nvPr/>
          </p:nvSpPr>
          <p:spPr>
            <a:xfrm>
              <a:off x="21715119" y="5933242"/>
              <a:ext cx="2285390" cy="1596555"/>
            </a:xfrm>
            <a:prstGeom prst="rect">
              <a:avLst/>
            </a:prstGeom>
          </p:spPr>
          <p:txBody>
            <a:bodyPr vert="horz" lIns="65384" tIns="32692" rIns="65384" bIns="32692" rtlCol="0" anchor="ctr"/>
            <a:lstStyle>
              <a:defPPr>
                <a:defRPr lang="zh-CN"/>
              </a:defPPr>
              <a:lvl1pPr marL="0" algn="l" defTabSz="1827530" rtl="0" eaLnBrk="1" latinLnBrk="0" hangingPunct="1">
                <a:defRPr sz="2400" b="1" kern="1200">
                  <a:solidFill>
                    <a:schemeClr val="tx1"/>
                  </a:solidFill>
                  <a:latin typeface="方正书宋_GBK" panose="03000509000000000000" pitchFamily="65" charset="-122"/>
                  <a:ea typeface="方正书宋_GBK" panose="03000509000000000000" pitchFamily="65" charset="-122"/>
                  <a:cs typeface="+mn-cs"/>
                </a:defRPr>
              </a:lvl1pPr>
              <a:lvl2pPr marL="913765" algn="l" defTabSz="1827530" rtl="0" eaLnBrk="1" latinLnBrk="0" hangingPunct="1">
                <a:defRPr sz="3600" kern="1200">
                  <a:solidFill>
                    <a:schemeClr val="tx1"/>
                  </a:solidFill>
                  <a:latin typeface="+mn-lt"/>
                  <a:ea typeface="+mn-ea"/>
                  <a:cs typeface="+mn-cs"/>
                </a:defRPr>
              </a:lvl2pPr>
              <a:lvl3pPr marL="1828165" algn="l" defTabSz="1827530" rtl="0" eaLnBrk="1" latinLnBrk="0" hangingPunct="1">
                <a:defRPr sz="3600" kern="1200">
                  <a:solidFill>
                    <a:schemeClr val="tx1"/>
                  </a:solidFill>
                  <a:latin typeface="+mn-lt"/>
                  <a:ea typeface="+mn-ea"/>
                  <a:cs typeface="+mn-cs"/>
                </a:defRPr>
              </a:lvl3pPr>
              <a:lvl4pPr marL="2741930" algn="l" defTabSz="1827530" rtl="0" eaLnBrk="1" latinLnBrk="0" hangingPunct="1">
                <a:defRPr sz="3600" kern="1200">
                  <a:solidFill>
                    <a:schemeClr val="tx1"/>
                  </a:solidFill>
                  <a:latin typeface="+mn-lt"/>
                  <a:ea typeface="+mn-ea"/>
                  <a:cs typeface="+mn-cs"/>
                </a:defRPr>
              </a:lvl4pPr>
              <a:lvl5pPr marL="3655695" algn="l" defTabSz="1827530" rtl="0" eaLnBrk="1" latinLnBrk="0" hangingPunct="1">
                <a:defRPr sz="3600" kern="1200">
                  <a:solidFill>
                    <a:schemeClr val="tx1"/>
                  </a:solidFill>
                  <a:latin typeface="+mn-lt"/>
                  <a:ea typeface="+mn-ea"/>
                  <a:cs typeface="+mn-cs"/>
                </a:defRPr>
              </a:lvl5pPr>
              <a:lvl6pPr marL="4570095" algn="l" defTabSz="1827530" rtl="0" eaLnBrk="1" latinLnBrk="0" hangingPunct="1">
                <a:defRPr sz="3600" kern="1200">
                  <a:solidFill>
                    <a:schemeClr val="tx1"/>
                  </a:solidFill>
                  <a:latin typeface="+mn-lt"/>
                  <a:ea typeface="+mn-ea"/>
                  <a:cs typeface="+mn-cs"/>
                </a:defRPr>
              </a:lvl6pPr>
              <a:lvl7pPr marL="5483860" algn="l" defTabSz="1827530" rtl="0" eaLnBrk="1" latinLnBrk="0" hangingPunct="1">
                <a:defRPr sz="3600" kern="1200">
                  <a:solidFill>
                    <a:schemeClr val="tx1"/>
                  </a:solidFill>
                  <a:latin typeface="+mn-lt"/>
                  <a:ea typeface="+mn-ea"/>
                  <a:cs typeface="+mn-cs"/>
                </a:defRPr>
              </a:lvl7pPr>
              <a:lvl8pPr marL="6397625" algn="l" defTabSz="1827530" rtl="0" eaLnBrk="1" latinLnBrk="0" hangingPunct="1">
                <a:defRPr sz="3600" kern="1200">
                  <a:solidFill>
                    <a:schemeClr val="tx1"/>
                  </a:solidFill>
                  <a:latin typeface="+mn-lt"/>
                  <a:ea typeface="+mn-ea"/>
                  <a:cs typeface="+mn-cs"/>
                </a:defRPr>
              </a:lvl8pPr>
              <a:lvl9pPr marL="7311390" algn="l" defTabSz="1827530" rtl="0" eaLnBrk="1" latinLnBrk="0" hangingPunct="1">
                <a:defRPr sz="3600" kern="1200">
                  <a:solidFill>
                    <a:schemeClr val="tx1"/>
                  </a:solidFill>
                  <a:latin typeface="+mn-lt"/>
                  <a:ea typeface="+mn-ea"/>
                  <a:cs typeface="+mn-cs"/>
                </a:defRPr>
              </a:lvl9pPr>
            </a:lstStyle>
            <a:p>
              <a:pPr algn="ctr"/>
              <a:r>
                <a:rPr lang="zh-CN" altLang="en-US" sz="3600" dirty="0">
                  <a:latin typeface="宋体" panose="02010600030101010101" pitchFamily="2" charset="-122"/>
                  <a:ea typeface="宋体" panose="02010600030101010101" pitchFamily="2" charset="-122"/>
                </a:rPr>
                <a:t>第</a:t>
              </a:r>
              <a:r>
                <a:rPr lang="en-US" altLang="zh-CN" sz="3600" dirty="0">
                  <a:latin typeface="宋体" panose="02010600030101010101" pitchFamily="2" charset="-122"/>
                  <a:ea typeface="宋体" panose="02010600030101010101" pitchFamily="2" charset="-122"/>
                  <a:cs typeface="Times New Roman" panose="02020603050405020304" pitchFamily="18" charset="0"/>
                </a:rPr>
                <a:t>8</a:t>
              </a:r>
              <a:r>
                <a:rPr lang="zh-CN" altLang="en-US" sz="3600" dirty="0">
                  <a:latin typeface="宋体" panose="02010600030101010101" pitchFamily="2" charset="-122"/>
                  <a:ea typeface="宋体" panose="02010600030101010101" pitchFamily="2" charset="-122"/>
                </a:rPr>
                <a:t>课  </a:t>
              </a:r>
              <a:endParaRPr lang="en-US" altLang="zh-CN" sz="3600" dirty="0">
                <a:latin typeface="宋体" panose="02010600030101010101" pitchFamily="2" charset="-122"/>
                <a:ea typeface="宋体" panose="02010600030101010101" pitchFamily="2" charset="-122"/>
              </a:endParaRPr>
            </a:p>
            <a:p>
              <a:pPr algn="ctr"/>
              <a:r>
                <a:rPr lang="zh-CN" altLang="en-US" sz="3600" dirty="0">
                  <a:latin typeface="宋体" panose="02010600030101010101" pitchFamily="2" charset="-122"/>
                  <a:ea typeface="宋体" panose="02010600030101010101" pitchFamily="2" charset="-122"/>
                </a:rPr>
                <a:t>第（</a:t>
              </a:r>
              <a:r>
                <a:rPr lang="en-US" altLang="zh-CN" sz="3600" dirty="0">
                  <a:latin typeface="宋体" panose="02010600030101010101" pitchFamily="2" charset="-122"/>
                  <a:ea typeface="宋体" panose="02010600030101010101" pitchFamily="2" charset="-122"/>
                  <a:cs typeface="Times New Roman" panose="02020603050405020304" pitchFamily="18" charset="0"/>
                </a:rPr>
                <a:t>6</a:t>
              </a:r>
              <a:r>
                <a:rPr lang="zh-CN" altLang="en-US" sz="3600" dirty="0">
                  <a:latin typeface="宋体" panose="02010600030101010101" pitchFamily="2" charset="-122"/>
                  <a:ea typeface="宋体" panose="02010600030101010101" pitchFamily="2" charset="-122"/>
                </a:rPr>
                <a:t>）题</a:t>
              </a:r>
            </a:p>
            <a:p>
              <a:pPr algn="ctr"/>
              <a:r>
                <a:rPr lang="en-US" altLang="zh-CN" sz="3600" dirty="0">
                  <a:solidFill>
                    <a:srgbClr val="FF0000"/>
                  </a:solidFill>
                  <a:latin typeface="宋体" panose="02010600030101010101" pitchFamily="2" charset="-122"/>
                  <a:ea typeface="宋体" panose="02010600030101010101" pitchFamily="2" charset="-122"/>
                </a:rPr>
                <a:t>P</a:t>
              </a:r>
              <a:r>
                <a:rPr lang="en-US" altLang="zh-CN" sz="3600" dirty="0">
                  <a:solidFill>
                    <a:srgbClr val="FF0000"/>
                  </a:solidFill>
                  <a:latin typeface="宋体" panose="02010600030101010101" pitchFamily="2" charset="-122"/>
                  <a:ea typeface="宋体" panose="02010600030101010101" pitchFamily="2" charset="-122"/>
                  <a:cs typeface="Times New Roman" panose="02020603050405020304" pitchFamily="18" charset="0"/>
                </a:rPr>
                <a:t>42</a:t>
              </a:r>
              <a:endParaRPr lang="zh-CN" altLang="en-US" sz="3600" dirty="0">
                <a:solidFill>
                  <a:srgbClr val="FF0000"/>
                </a:solidFill>
                <a:latin typeface="宋体" panose="02010600030101010101" pitchFamily="2" charset="-122"/>
                <a:ea typeface="宋体" panose="02010600030101010101" pitchFamily="2" charset="-122"/>
                <a:cs typeface="Times New Roman" panose="02020603050405020304" pitchFamily="18" charset="0"/>
              </a:endParaRPr>
            </a:p>
          </p:txBody>
        </p:sp>
      </p:grpSp>
      <p:sp>
        <p:nvSpPr>
          <p:cNvPr id="10" name="矩形 9">
            <a:extLst>
              <a:ext uri="{FF2B5EF4-FFF2-40B4-BE49-F238E27FC236}">
                <a16:creationId xmlns="" xmlns:a16="http://schemas.microsoft.com/office/drawing/2014/main" id="{01034CB6-669B-4C44-9ACF-036BB4A746B0}"/>
              </a:ext>
            </a:extLst>
          </p:cNvPr>
          <p:cNvSpPr/>
          <p:nvPr/>
        </p:nvSpPr>
        <p:spPr>
          <a:xfrm>
            <a:off x="1250650" y="3890695"/>
            <a:ext cx="19984982" cy="3748719"/>
          </a:xfrm>
          <a:prstGeom prst="rect">
            <a:avLst/>
          </a:prstGeom>
        </p:spPr>
        <p:txBody>
          <a:bodyPr wrap="square">
            <a:spAutoFit/>
          </a:bodyPr>
          <a:lstStyle/>
          <a:p>
            <a:pPr>
              <a:lnSpc>
                <a:spcPct val="110000"/>
              </a:lnSpc>
            </a:pPr>
            <a:r>
              <a:rPr lang="en-US" altLang="zh-CN" sz="5400" b="1" dirty="0">
                <a:latin typeface="+mn-ea"/>
              </a:rPr>
              <a:t>A.</a:t>
            </a:r>
            <a:r>
              <a:rPr lang="zh-CN" altLang="en-US" sz="5400" b="1" dirty="0">
                <a:latin typeface="+mn-ea"/>
              </a:rPr>
              <a:t>抵制土地兼并</a:t>
            </a:r>
            <a:endParaRPr lang="en-US" altLang="zh-CN" sz="5400" b="1" dirty="0">
              <a:latin typeface="+mn-ea"/>
            </a:endParaRPr>
          </a:p>
          <a:p>
            <a:pPr>
              <a:lnSpc>
                <a:spcPct val="110000"/>
              </a:lnSpc>
            </a:pPr>
            <a:r>
              <a:rPr lang="en-US" altLang="zh-CN" sz="5400" b="1" dirty="0">
                <a:latin typeface="+mn-ea"/>
              </a:rPr>
              <a:t>B.</a:t>
            </a:r>
            <a:r>
              <a:rPr lang="zh-CN" altLang="en-US" sz="5400" b="1" dirty="0">
                <a:latin typeface="+mn-ea"/>
              </a:rPr>
              <a:t>促进人口增长</a:t>
            </a:r>
          </a:p>
          <a:p>
            <a:pPr>
              <a:lnSpc>
                <a:spcPct val="110000"/>
              </a:lnSpc>
            </a:pPr>
            <a:r>
              <a:rPr lang="en-US" altLang="zh-CN" sz="5400" b="1" dirty="0">
                <a:latin typeface="+mn-ea"/>
              </a:rPr>
              <a:t>C.</a:t>
            </a:r>
            <a:r>
              <a:rPr lang="zh-CN" altLang="en-US" sz="5400" b="1" dirty="0">
                <a:latin typeface="+mn-ea"/>
              </a:rPr>
              <a:t>增加财税收入</a:t>
            </a:r>
            <a:endParaRPr lang="en-US" altLang="zh-CN" sz="5400" b="1" dirty="0">
              <a:latin typeface="+mn-ea"/>
            </a:endParaRPr>
          </a:p>
          <a:p>
            <a:pPr>
              <a:lnSpc>
                <a:spcPct val="110000"/>
              </a:lnSpc>
            </a:pPr>
            <a:r>
              <a:rPr lang="en-US" altLang="zh-CN" sz="5400" b="1" dirty="0">
                <a:latin typeface="+mn-ea"/>
              </a:rPr>
              <a:t>D.</a:t>
            </a:r>
            <a:r>
              <a:rPr lang="zh-CN" altLang="en-US" sz="5400" b="1" dirty="0">
                <a:latin typeface="+mn-ea"/>
              </a:rPr>
              <a:t>稳定个体小农</a:t>
            </a:r>
          </a:p>
        </p:txBody>
      </p:sp>
      <p:sp>
        <p:nvSpPr>
          <p:cNvPr id="3" name="矩形 2">
            <a:extLst>
              <a:ext uri="{FF2B5EF4-FFF2-40B4-BE49-F238E27FC236}">
                <a16:creationId xmlns="" xmlns:a16="http://schemas.microsoft.com/office/drawing/2014/main" id="{D10AF633-C9AD-457B-A25C-6AF01C103A88}"/>
              </a:ext>
            </a:extLst>
          </p:cNvPr>
          <p:cNvSpPr/>
          <p:nvPr/>
        </p:nvSpPr>
        <p:spPr>
          <a:xfrm>
            <a:off x="1250650" y="7983000"/>
            <a:ext cx="20070000" cy="4662815"/>
          </a:xfrm>
          <a:prstGeom prst="rect">
            <a:avLst/>
          </a:prstGeom>
        </p:spPr>
        <p:txBody>
          <a:bodyPr wrap="square">
            <a:spAutoFit/>
          </a:bodyPr>
          <a:lstStyle/>
          <a:p>
            <a:pPr>
              <a:lnSpc>
                <a:spcPct val="110000"/>
              </a:lnSpc>
            </a:pPr>
            <a:r>
              <a:rPr lang="zh-CN" altLang="en-US" sz="5400" dirty="0">
                <a:solidFill>
                  <a:srgbClr val="FF0000"/>
                </a:solidFill>
                <a:latin typeface="黑体" panose="02010609060101010101" pitchFamily="49" charset="-122"/>
                <a:ea typeface="黑体" panose="02010609060101010101" pitchFamily="49" charset="-122"/>
              </a:rPr>
              <a:t>解析</a:t>
            </a:r>
            <a:r>
              <a:rPr lang="zh-CN" altLang="en-US" sz="5400" dirty="0">
                <a:solidFill>
                  <a:srgbClr val="FF0000"/>
                </a:solidFill>
              </a:rPr>
              <a:t>：</a:t>
            </a:r>
            <a:r>
              <a:rPr lang="zh-CN" altLang="en-US" sz="5400" b="1" dirty="0">
                <a:solidFill>
                  <a:srgbClr val="2A5CAA"/>
                </a:solidFill>
                <a:latin typeface="楷体" pitchFamily="49" charset="-122"/>
                <a:ea typeface="楷体" pitchFamily="49" charset="-122"/>
              </a:rPr>
              <a:t>材料没有涉及土地兼并的现象，故</a:t>
            </a:r>
            <a:r>
              <a:rPr lang="en-US" altLang="zh-CN" sz="5400" b="1" dirty="0">
                <a:solidFill>
                  <a:srgbClr val="2A5CAA"/>
                </a:solidFill>
                <a:latin typeface="楷体" pitchFamily="49" charset="-122"/>
                <a:ea typeface="楷体" pitchFamily="49" charset="-122"/>
              </a:rPr>
              <a:t>A</a:t>
            </a:r>
            <a:r>
              <a:rPr lang="zh-CN" altLang="en-US" sz="5400" b="1" dirty="0">
                <a:solidFill>
                  <a:srgbClr val="2A5CAA"/>
                </a:solidFill>
                <a:latin typeface="楷体" pitchFamily="49" charset="-122"/>
                <a:ea typeface="楷体" pitchFamily="49" charset="-122"/>
              </a:rPr>
              <a:t>项错误；材料没有提及</a:t>
            </a:r>
            <a:endParaRPr lang="en-US" altLang="zh-CN" sz="5400" b="1" dirty="0">
              <a:solidFill>
                <a:srgbClr val="2A5CAA"/>
              </a:solidFill>
              <a:latin typeface="楷体" pitchFamily="49" charset="-122"/>
              <a:ea typeface="楷体" pitchFamily="49" charset="-122"/>
            </a:endParaRPr>
          </a:p>
          <a:p>
            <a:pPr>
              <a:lnSpc>
                <a:spcPct val="110000"/>
              </a:lnSpc>
            </a:pPr>
            <a:r>
              <a:rPr lang="zh-CN" altLang="en-US" sz="5400" b="1" dirty="0">
                <a:solidFill>
                  <a:srgbClr val="2A5CAA"/>
                </a:solidFill>
                <a:latin typeface="楷体" pitchFamily="49" charset="-122"/>
                <a:ea typeface="楷体" pitchFamily="49" charset="-122"/>
              </a:rPr>
              <a:t>人口增长的相关信息，故</a:t>
            </a:r>
            <a:r>
              <a:rPr lang="en-US" altLang="zh-CN" sz="5400" b="1" dirty="0">
                <a:solidFill>
                  <a:srgbClr val="2A5CAA"/>
                </a:solidFill>
                <a:latin typeface="楷体" pitchFamily="49" charset="-122"/>
                <a:ea typeface="楷体" pitchFamily="49" charset="-122"/>
              </a:rPr>
              <a:t>B</a:t>
            </a:r>
            <a:r>
              <a:rPr lang="zh-CN" altLang="en-US" sz="5400" b="1" dirty="0">
                <a:solidFill>
                  <a:srgbClr val="2A5CAA"/>
                </a:solidFill>
                <a:latin typeface="楷体" pitchFamily="49" charset="-122"/>
                <a:ea typeface="楷体" pitchFamily="49" charset="-122"/>
              </a:rPr>
              <a:t>项错误；材料中“按户缴纳赋税”“必</a:t>
            </a:r>
            <a:endParaRPr lang="en-US" altLang="zh-CN" sz="5400" b="1" dirty="0">
              <a:solidFill>
                <a:srgbClr val="2A5CAA"/>
              </a:solidFill>
              <a:latin typeface="楷体" pitchFamily="49" charset="-122"/>
              <a:ea typeface="楷体" pitchFamily="49" charset="-122"/>
            </a:endParaRPr>
          </a:p>
          <a:p>
            <a:pPr>
              <a:lnSpc>
                <a:spcPct val="110000"/>
              </a:lnSpc>
            </a:pPr>
            <a:r>
              <a:rPr lang="zh-CN" altLang="en-US" sz="5400" b="1" spc="100" dirty="0">
                <a:solidFill>
                  <a:srgbClr val="2A5CAA"/>
                </a:solidFill>
                <a:latin typeface="楷体" pitchFamily="49" charset="-122"/>
                <a:ea typeface="楷体" pitchFamily="49" charset="-122"/>
              </a:rPr>
              <a:t>须嫁娶，不得拖延”说明政府鼓励一家一户小农经济生产，以此</a:t>
            </a:r>
            <a:endParaRPr lang="en-US" altLang="zh-CN" sz="5400" b="1" spc="100" dirty="0">
              <a:solidFill>
                <a:srgbClr val="2A5CAA"/>
              </a:solidFill>
              <a:latin typeface="楷体" pitchFamily="49" charset="-122"/>
              <a:ea typeface="楷体" pitchFamily="49" charset="-122"/>
            </a:endParaRPr>
          </a:p>
          <a:p>
            <a:pPr>
              <a:lnSpc>
                <a:spcPct val="110000"/>
              </a:lnSpc>
            </a:pPr>
            <a:r>
              <a:rPr lang="zh-CN" altLang="en-US" sz="5400" b="1" dirty="0">
                <a:solidFill>
                  <a:srgbClr val="2A5CAA"/>
                </a:solidFill>
                <a:latin typeface="楷体" pitchFamily="49" charset="-122"/>
                <a:ea typeface="楷体" pitchFamily="49" charset="-122"/>
              </a:rPr>
              <a:t>增加政府财政收入，故</a:t>
            </a:r>
            <a:r>
              <a:rPr lang="en-US" altLang="zh-CN" sz="5400" b="1" dirty="0">
                <a:solidFill>
                  <a:srgbClr val="2A5CAA"/>
                </a:solidFill>
                <a:latin typeface="楷体" pitchFamily="49" charset="-122"/>
                <a:ea typeface="楷体" pitchFamily="49" charset="-122"/>
              </a:rPr>
              <a:t>C</a:t>
            </a:r>
            <a:r>
              <a:rPr lang="zh-CN" altLang="en-US" sz="5400" b="1" dirty="0">
                <a:solidFill>
                  <a:srgbClr val="2A5CAA"/>
                </a:solidFill>
                <a:latin typeface="楷体" pitchFamily="49" charset="-122"/>
                <a:ea typeface="楷体" pitchFamily="49" charset="-122"/>
              </a:rPr>
              <a:t>项正确；材料强调的是发展个体小农，不</a:t>
            </a:r>
            <a:endParaRPr lang="en-US" altLang="zh-CN" sz="5400" b="1" dirty="0">
              <a:solidFill>
                <a:srgbClr val="2A5CAA"/>
              </a:solidFill>
              <a:latin typeface="楷体" pitchFamily="49" charset="-122"/>
              <a:ea typeface="楷体" pitchFamily="49" charset="-122"/>
            </a:endParaRPr>
          </a:p>
          <a:p>
            <a:pPr>
              <a:lnSpc>
                <a:spcPct val="110000"/>
              </a:lnSpc>
            </a:pPr>
            <a:r>
              <a:rPr lang="zh-CN" altLang="en-US" sz="5400" b="1" dirty="0">
                <a:solidFill>
                  <a:srgbClr val="2A5CAA"/>
                </a:solidFill>
                <a:latin typeface="楷体" pitchFamily="49" charset="-122"/>
                <a:ea typeface="楷体" pitchFamily="49" charset="-122"/>
              </a:rPr>
              <a:t>是稳定，故</a:t>
            </a:r>
            <a:r>
              <a:rPr lang="en-US" altLang="zh-CN" sz="5400" b="1" dirty="0">
                <a:solidFill>
                  <a:srgbClr val="2A5CAA"/>
                </a:solidFill>
                <a:latin typeface="楷体" pitchFamily="49" charset="-122"/>
                <a:ea typeface="楷体" pitchFamily="49" charset="-122"/>
              </a:rPr>
              <a:t>D</a:t>
            </a:r>
            <a:r>
              <a:rPr lang="zh-CN" altLang="en-US" sz="5400" b="1" dirty="0">
                <a:solidFill>
                  <a:srgbClr val="2A5CAA"/>
                </a:solidFill>
                <a:latin typeface="楷体" pitchFamily="49" charset="-122"/>
                <a:ea typeface="楷体" pitchFamily="49" charset="-122"/>
              </a:rPr>
              <a:t>项错误。</a:t>
            </a:r>
            <a:endParaRPr lang="zh-CN" altLang="en-US" sz="5400" b="1" spc="-150" dirty="0">
              <a:solidFill>
                <a:srgbClr val="2A5CAA"/>
              </a:solidFill>
              <a:latin typeface="楷体" pitchFamily="49" charset="-122"/>
              <a:ea typeface="楷体" pitchFamily="49" charset="-122"/>
            </a:endParaRPr>
          </a:p>
        </p:txBody>
      </p:sp>
      <p:sp>
        <p:nvSpPr>
          <p:cNvPr id="12" name="文本框 11">
            <a:extLst>
              <a:ext uri="{FF2B5EF4-FFF2-40B4-BE49-F238E27FC236}">
                <a16:creationId xmlns="" xmlns:a16="http://schemas.microsoft.com/office/drawing/2014/main" id="{6FFA98CF-EB8D-4A8E-B2D4-B56EF3C0A4E6}"/>
              </a:ext>
            </a:extLst>
          </p:cNvPr>
          <p:cNvSpPr txBox="1"/>
          <p:nvPr/>
        </p:nvSpPr>
        <p:spPr>
          <a:xfrm>
            <a:off x="8495650" y="2502380"/>
            <a:ext cx="530915" cy="923330"/>
          </a:xfrm>
          <a:prstGeom prst="rect">
            <a:avLst/>
          </a:prstGeom>
          <a:noFill/>
        </p:spPr>
        <p:txBody>
          <a:bodyPr wrap="none" rtlCol="0">
            <a:spAutoFit/>
          </a:bodyPr>
          <a:lstStyle/>
          <a:p>
            <a:r>
              <a:rPr lang="en-US" altLang="zh-CN" sz="5400" dirty="0">
                <a:solidFill>
                  <a:srgbClr val="FF0000"/>
                </a:solidFill>
                <a:latin typeface="+mj-ea"/>
                <a:ea typeface="+mj-ea"/>
              </a:rPr>
              <a:t>C</a:t>
            </a:r>
            <a:endParaRPr lang="zh-CN" altLang="en-US" sz="5400" dirty="0">
              <a:solidFill>
                <a:srgbClr val="FF0000"/>
              </a:solidFill>
              <a:latin typeface="+mj-ea"/>
              <a:ea typeface="+mj-ea"/>
            </a:endParaRPr>
          </a:p>
        </p:txBody>
      </p:sp>
    </p:spTree>
    <p:extLst>
      <p:ext uri="{BB962C8B-B14F-4D97-AF65-F5344CB8AC3E}">
        <p14:creationId xmlns:p14="http://schemas.microsoft.com/office/powerpoint/2010/main" val="729316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
            <a:extLst>
              <a:ext uri="{FF2B5EF4-FFF2-40B4-BE49-F238E27FC236}">
                <a16:creationId xmlns="" xmlns:a16="http://schemas.microsoft.com/office/drawing/2014/main" id="{8C19A468-4FEE-4E3D-B480-7EFD89C60EB8}"/>
              </a:ext>
            </a:extLst>
          </p:cNvPr>
          <p:cNvSpPr txBox="1"/>
          <p:nvPr/>
        </p:nvSpPr>
        <p:spPr>
          <a:xfrm>
            <a:off x="1250650" y="704043"/>
            <a:ext cx="20464469" cy="6491008"/>
          </a:xfrm>
          <a:prstGeom prst="rect">
            <a:avLst/>
          </a:prstGeom>
          <a:noFill/>
        </p:spPr>
        <p:txBody>
          <a:bodyPr wrap="square" rtlCol="0">
            <a:spAutoFit/>
          </a:bodyPr>
          <a:lstStyle/>
          <a:p>
            <a:pPr>
              <a:lnSpc>
                <a:spcPct val="110000"/>
              </a:lnSpc>
            </a:pPr>
            <a:r>
              <a:rPr lang="zh-CN" altLang="en-US" sz="5400" b="1" dirty="0">
                <a:latin typeface="+mn-ea"/>
              </a:rPr>
              <a:t>（</a:t>
            </a:r>
            <a:r>
              <a:rPr lang="en-US" altLang="zh-CN" sz="5400" b="1" dirty="0">
                <a:latin typeface="+mn-ea"/>
              </a:rPr>
              <a:t>7</a:t>
            </a:r>
            <a:r>
              <a:rPr lang="zh-CN" altLang="en-US" sz="5400" b="1" dirty="0">
                <a:latin typeface="+mn-ea"/>
              </a:rPr>
              <a:t>）</a:t>
            </a:r>
            <a:endParaRPr lang="en-US" altLang="zh-CN" sz="5400" b="1" dirty="0">
              <a:latin typeface="+mn-ea"/>
            </a:endParaRPr>
          </a:p>
          <a:p>
            <a:pPr>
              <a:lnSpc>
                <a:spcPct val="110000"/>
              </a:lnSpc>
            </a:pPr>
            <a:endParaRPr lang="en-US" altLang="zh-CN" sz="5400" b="1" dirty="0">
              <a:latin typeface="+mn-ea"/>
            </a:endParaRPr>
          </a:p>
          <a:p>
            <a:pPr>
              <a:lnSpc>
                <a:spcPct val="110000"/>
              </a:lnSpc>
            </a:pPr>
            <a:endParaRPr lang="en-US" altLang="zh-CN" sz="5400" b="1" dirty="0">
              <a:latin typeface="+mn-ea"/>
            </a:endParaRPr>
          </a:p>
          <a:p>
            <a:pPr>
              <a:lnSpc>
                <a:spcPct val="110000"/>
              </a:lnSpc>
            </a:pPr>
            <a:endParaRPr lang="en-US" altLang="zh-CN" sz="5400" b="1" dirty="0">
              <a:latin typeface="+mn-ea"/>
            </a:endParaRPr>
          </a:p>
          <a:p>
            <a:pPr>
              <a:lnSpc>
                <a:spcPct val="110000"/>
              </a:lnSpc>
            </a:pPr>
            <a:endParaRPr lang="en-US" altLang="zh-CN" sz="5400" b="1" dirty="0">
              <a:latin typeface="+mn-ea"/>
            </a:endParaRPr>
          </a:p>
          <a:p>
            <a:pPr>
              <a:lnSpc>
                <a:spcPct val="110000"/>
              </a:lnSpc>
            </a:pPr>
            <a:r>
              <a:rPr lang="zh-CN" altLang="en-US" sz="5400" b="1" dirty="0">
                <a:latin typeface="+mn-ea"/>
              </a:rPr>
              <a:t>上表为唐代后期敦煌某地土地占有情况统计表。据此可知，当时该</a:t>
            </a:r>
            <a:endParaRPr lang="en-US" altLang="zh-CN" sz="5400" b="1" dirty="0">
              <a:latin typeface="+mn-ea"/>
            </a:endParaRPr>
          </a:p>
          <a:p>
            <a:pPr>
              <a:lnSpc>
                <a:spcPct val="110000"/>
              </a:lnSpc>
            </a:pPr>
            <a:r>
              <a:rPr lang="zh-CN" altLang="en-US" sz="5400" b="1" dirty="0">
                <a:latin typeface="+mn-ea"/>
              </a:rPr>
              <a:t>地</a:t>
            </a:r>
            <a:r>
              <a:rPr lang="zh-CN" altLang="en-US" sz="5400" b="1" spc="-150" dirty="0">
                <a:latin typeface="+mn-ea"/>
              </a:rPr>
              <a:t>（    ）</a:t>
            </a:r>
            <a:endParaRPr lang="en-US" altLang="zh-CN" sz="5400" b="1" dirty="0">
              <a:latin typeface="+mn-ea"/>
            </a:endParaRPr>
          </a:p>
        </p:txBody>
      </p:sp>
      <p:grpSp>
        <p:nvGrpSpPr>
          <p:cNvPr id="2" name="组合 1">
            <a:extLst>
              <a:ext uri="{FF2B5EF4-FFF2-40B4-BE49-F238E27FC236}">
                <a16:creationId xmlns="" xmlns:a16="http://schemas.microsoft.com/office/drawing/2014/main" id="{9A342A3B-2BE7-4216-9A57-FDE09766DE9C}"/>
              </a:ext>
            </a:extLst>
          </p:cNvPr>
          <p:cNvGrpSpPr/>
          <p:nvPr/>
        </p:nvGrpSpPr>
        <p:grpSpPr>
          <a:xfrm>
            <a:off x="21320650" y="4338000"/>
            <a:ext cx="2700000" cy="4596059"/>
            <a:chOff x="21320650" y="4338000"/>
            <a:chExt cx="2700000" cy="4596059"/>
          </a:xfrm>
        </p:grpSpPr>
        <p:pic>
          <p:nvPicPr>
            <p:cNvPr id="53" name="图片 52">
              <a:extLst>
                <a:ext uri="{FF2B5EF4-FFF2-40B4-BE49-F238E27FC236}">
                  <a16:creationId xmlns="" xmlns:a16="http://schemas.microsoft.com/office/drawing/2014/main" id="{DDB4CE5B-A8C8-4061-8455-6F1A5733A209}"/>
                </a:ext>
              </a:extLst>
            </p:cNvPr>
            <p:cNvPicPr>
              <a:picLocks noChangeAspect="1"/>
            </p:cNvPicPr>
            <p:nvPr/>
          </p:nvPicPr>
          <p:blipFill rotWithShape="1">
            <a:blip r:embed="rId2">
              <a:extLst>
                <a:ext uri="{28A0092B-C50C-407E-A947-70E740481C1C}">
                  <a14:useLocalDpi xmlns:a14="http://schemas.microsoft.com/office/drawing/2010/main" val="0"/>
                </a:ext>
              </a:extLst>
            </a:blip>
            <a:srcRect r="45499"/>
            <a:stretch/>
          </p:blipFill>
          <p:spPr>
            <a:xfrm>
              <a:off x="21320650" y="4338000"/>
              <a:ext cx="2700000" cy="4596059"/>
            </a:xfrm>
            <a:prstGeom prst="rect">
              <a:avLst/>
            </a:prstGeom>
          </p:spPr>
        </p:pic>
        <p:sp>
          <p:nvSpPr>
            <p:cNvPr id="27" name="页脚占位符 11">
              <a:extLst>
                <a:ext uri="{FF2B5EF4-FFF2-40B4-BE49-F238E27FC236}">
                  <a16:creationId xmlns="" xmlns:a16="http://schemas.microsoft.com/office/drawing/2014/main" id="{28275F5D-5E93-458B-B314-303ADEE56A96}"/>
                </a:ext>
              </a:extLst>
            </p:cNvPr>
            <p:cNvSpPr txBox="1">
              <a:spLocks/>
            </p:cNvSpPr>
            <p:nvPr/>
          </p:nvSpPr>
          <p:spPr>
            <a:xfrm>
              <a:off x="21715119" y="5933242"/>
              <a:ext cx="2285390" cy="1596555"/>
            </a:xfrm>
            <a:prstGeom prst="rect">
              <a:avLst/>
            </a:prstGeom>
          </p:spPr>
          <p:txBody>
            <a:bodyPr vert="horz" lIns="65384" tIns="32692" rIns="65384" bIns="32692" rtlCol="0" anchor="ctr"/>
            <a:lstStyle>
              <a:defPPr>
                <a:defRPr lang="zh-CN"/>
              </a:defPPr>
              <a:lvl1pPr marL="0" algn="l" defTabSz="1827530" rtl="0" eaLnBrk="1" latinLnBrk="0" hangingPunct="1">
                <a:defRPr sz="2400" b="1" kern="1200">
                  <a:solidFill>
                    <a:schemeClr val="tx1"/>
                  </a:solidFill>
                  <a:latin typeface="方正书宋_GBK" panose="03000509000000000000" pitchFamily="65" charset="-122"/>
                  <a:ea typeface="方正书宋_GBK" panose="03000509000000000000" pitchFamily="65" charset="-122"/>
                  <a:cs typeface="+mn-cs"/>
                </a:defRPr>
              </a:lvl1pPr>
              <a:lvl2pPr marL="913765" algn="l" defTabSz="1827530" rtl="0" eaLnBrk="1" latinLnBrk="0" hangingPunct="1">
                <a:defRPr sz="3600" kern="1200">
                  <a:solidFill>
                    <a:schemeClr val="tx1"/>
                  </a:solidFill>
                  <a:latin typeface="+mn-lt"/>
                  <a:ea typeface="+mn-ea"/>
                  <a:cs typeface="+mn-cs"/>
                </a:defRPr>
              </a:lvl2pPr>
              <a:lvl3pPr marL="1828165" algn="l" defTabSz="1827530" rtl="0" eaLnBrk="1" latinLnBrk="0" hangingPunct="1">
                <a:defRPr sz="3600" kern="1200">
                  <a:solidFill>
                    <a:schemeClr val="tx1"/>
                  </a:solidFill>
                  <a:latin typeface="+mn-lt"/>
                  <a:ea typeface="+mn-ea"/>
                  <a:cs typeface="+mn-cs"/>
                </a:defRPr>
              </a:lvl3pPr>
              <a:lvl4pPr marL="2741930" algn="l" defTabSz="1827530" rtl="0" eaLnBrk="1" latinLnBrk="0" hangingPunct="1">
                <a:defRPr sz="3600" kern="1200">
                  <a:solidFill>
                    <a:schemeClr val="tx1"/>
                  </a:solidFill>
                  <a:latin typeface="+mn-lt"/>
                  <a:ea typeface="+mn-ea"/>
                  <a:cs typeface="+mn-cs"/>
                </a:defRPr>
              </a:lvl4pPr>
              <a:lvl5pPr marL="3655695" algn="l" defTabSz="1827530" rtl="0" eaLnBrk="1" latinLnBrk="0" hangingPunct="1">
                <a:defRPr sz="3600" kern="1200">
                  <a:solidFill>
                    <a:schemeClr val="tx1"/>
                  </a:solidFill>
                  <a:latin typeface="+mn-lt"/>
                  <a:ea typeface="+mn-ea"/>
                  <a:cs typeface="+mn-cs"/>
                </a:defRPr>
              </a:lvl5pPr>
              <a:lvl6pPr marL="4570095" algn="l" defTabSz="1827530" rtl="0" eaLnBrk="1" latinLnBrk="0" hangingPunct="1">
                <a:defRPr sz="3600" kern="1200">
                  <a:solidFill>
                    <a:schemeClr val="tx1"/>
                  </a:solidFill>
                  <a:latin typeface="+mn-lt"/>
                  <a:ea typeface="+mn-ea"/>
                  <a:cs typeface="+mn-cs"/>
                </a:defRPr>
              </a:lvl6pPr>
              <a:lvl7pPr marL="5483860" algn="l" defTabSz="1827530" rtl="0" eaLnBrk="1" latinLnBrk="0" hangingPunct="1">
                <a:defRPr sz="3600" kern="1200">
                  <a:solidFill>
                    <a:schemeClr val="tx1"/>
                  </a:solidFill>
                  <a:latin typeface="+mn-lt"/>
                  <a:ea typeface="+mn-ea"/>
                  <a:cs typeface="+mn-cs"/>
                </a:defRPr>
              </a:lvl7pPr>
              <a:lvl8pPr marL="6397625" algn="l" defTabSz="1827530" rtl="0" eaLnBrk="1" latinLnBrk="0" hangingPunct="1">
                <a:defRPr sz="3600" kern="1200">
                  <a:solidFill>
                    <a:schemeClr val="tx1"/>
                  </a:solidFill>
                  <a:latin typeface="+mn-lt"/>
                  <a:ea typeface="+mn-ea"/>
                  <a:cs typeface="+mn-cs"/>
                </a:defRPr>
              </a:lvl8pPr>
              <a:lvl9pPr marL="7311390" algn="l" defTabSz="1827530" rtl="0" eaLnBrk="1" latinLnBrk="0" hangingPunct="1">
                <a:defRPr sz="3600" kern="1200">
                  <a:solidFill>
                    <a:schemeClr val="tx1"/>
                  </a:solidFill>
                  <a:latin typeface="+mn-lt"/>
                  <a:ea typeface="+mn-ea"/>
                  <a:cs typeface="+mn-cs"/>
                </a:defRPr>
              </a:lvl9pPr>
            </a:lstStyle>
            <a:p>
              <a:pPr algn="ctr"/>
              <a:r>
                <a:rPr lang="zh-CN" altLang="en-US" sz="3600" dirty="0">
                  <a:latin typeface="宋体" panose="02010600030101010101" pitchFamily="2" charset="-122"/>
                  <a:ea typeface="宋体" panose="02010600030101010101" pitchFamily="2" charset="-122"/>
                </a:rPr>
                <a:t>第</a:t>
              </a:r>
              <a:r>
                <a:rPr lang="en-US" altLang="zh-CN" sz="3600" dirty="0">
                  <a:latin typeface="宋体" panose="02010600030101010101" pitchFamily="2" charset="-122"/>
                  <a:ea typeface="宋体" panose="02010600030101010101" pitchFamily="2" charset="-122"/>
                  <a:cs typeface="Times New Roman" panose="02020603050405020304" pitchFamily="18" charset="0"/>
                </a:rPr>
                <a:t>8</a:t>
              </a:r>
              <a:r>
                <a:rPr lang="zh-CN" altLang="en-US" sz="3600" dirty="0">
                  <a:latin typeface="宋体" panose="02010600030101010101" pitchFamily="2" charset="-122"/>
                  <a:ea typeface="宋体" panose="02010600030101010101" pitchFamily="2" charset="-122"/>
                </a:rPr>
                <a:t>课  </a:t>
              </a:r>
              <a:endParaRPr lang="en-US" altLang="zh-CN" sz="3600" dirty="0">
                <a:latin typeface="宋体" panose="02010600030101010101" pitchFamily="2" charset="-122"/>
                <a:ea typeface="宋体" panose="02010600030101010101" pitchFamily="2" charset="-122"/>
              </a:endParaRPr>
            </a:p>
            <a:p>
              <a:pPr algn="ctr"/>
              <a:r>
                <a:rPr lang="zh-CN" altLang="en-US" sz="3600" dirty="0">
                  <a:latin typeface="宋体" panose="02010600030101010101" pitchFamily="2" charset="-122"/>
                  <a:ea typeface="宋体" panose="02010600030101010101" pitchFamily="2" charset="-122"/>
                </a:rPr>
                <a:t>第（</a:t>
              </a:r>
              <a:r>
                <a:rPr lang="en-US" altLang="zh-CN" sz="3600" dirty="0">
                  <a:latin typeface="宋体" panose="02010600030101010101" pitchFamily="2" charset="-122"/>
                  <a:ea typeface="宋体" panose="02010600030101010101" pitchFamily="2" charset="-122"/>
                  <a:cs typeface="Times New Roman" panose="02020603050405020304" pitchFamily="18" charset="0"/>
                </a:rPr>
                <a:t>7</a:t>
              </a:r>
              <a:r>
                <a:rPr lang="zh-CN" altLang="en-US" sz="3600" dirty="0">
                  <a:latin typeface="宋体" panose="02010600030101010101" pitchFamily="2" charset="-122"/>
                  <a:ea typeface="宋体" panose="02010600030101010101" pitchFamily="2" charset="-122"/>
                </a:rPr>
                <a:t>）题</a:t>
              </a:r>
            </a:p>
            <a:p>
              <a:pPr algn="ctr"/>
              <a:r>
                <a:rPr lang="en-US" altLang="zh-CN" sz="3600" dirty="0">
                  <a:solidFill>
                    <a:srgbClr val="FF0000"/>
                  </a:solidFill>
                  <a:latin typeface="宋体" panose="02010600030101010101" pitchFamily="2" charset="-122"/>
                  <a:ea typeface="宋体" panose="02010600030101010101" pitchFamily="2" charset="-122"/>
                </a:rPr>
                <a:t>P</a:t>
              </a:r>
              <a:r>
                <a:rPr lang="en-US" altLang="zh-CN" sz="3600" dirty="0">
                  <a:solidFill>
                    <a:srgbClr val="FF0000"/>
                  </a:solidFill>
                  <a:latin typeface="宋体" panose="02010600030101010101" pitchFamily="2" charset="-122"/>
                  <a:ea typeface="宋体" panose="02010600030101010101" pitchFamily="2" charset="-122"/>
                  <a:cs typeface="Times New Roman" panose="02020603050405020304" pitchFamily="18" charset="0"/>
                </a:rPr>
                <a:t>43</a:t>
              </a:r>
              <a:endParaRPr lang="zh-CN" altLang="en-US" sz="3600" dirty="0">
                <a:solidFill>
                  <a:srgbClr val="FF0000"/>
                </a:solidFill>
                <a:latin typeface="宋体" panose="02010600030101010101" pitchFamily="2" charset="-122"/>
                <a:ea typeface="宋体" panose="02010600030101010101" pitchFamily="2" charset="-122"/>
                <a:cs typeface="Times New Roman" panose="02020603050405020304" pitchFamily="18" charset="0"/>
              </a:endParaRPr>
            </a:p>
          </p:txBody>
        </p:sp>
      </p:grpSp>
      <p:sp>
        <p:nvSpPr>
          <p:cNvPr id="10" name="矩形 9">
            <a:extLst>
              <a:ext uri="{FF2B5EF4-FFF2-40B4-BE49-F238E27FC236}">
                <a16:creationId xmlns="" xmlns:a16="http://schemas.microsoft.com/office/drawing/2014/main" id="{01034CB6-669B-4C44-9ACF-036BB4A746B0}"/>
              </a:ext>
            </a:extLst>
          </p:cNvPr>
          <p:cNvSpPr/>
          <p:nvPr/>
        </p:nvSpPr>
        <p:spPr>
          <a:xfrm>
            <a:off x="1250650" y="7578000"/>
            <a:ext cx="19984982" cy="1920526"/>
          </a:xfrm>
          <a:prstGeom prst="rect">
            <a:avLst/>
          </a:prstGeom>
        </p:spPr>
        <p:txBody>
          <a:bodyPr wrap="square">
            <a:spAutoFit/>
          </a:bodyPr>
          <a:lstStyle/>
          <a:p>
            <a:pPr>
              <a:lnSpc>
                <a:spcPct val="110000"/>
              </a:lnSpc>
            </a:pPr>
            <a:r>
              <a:rPr lang="en-US" altLang="zh-CN" sz="5400" b="1" dirty="0">
                <a:latin typeface="+mn-ea"/>
              </a:rPr>
              <a:t>A.</a:t>
            </a:r>
            <a:r>
              <a:rPr lang="zh-CN" altLang="en-US" sz="5400" b="1" dirty="0">
                <a:latin typeface="+mn-ea"/>
              </a:rPr>
              <a:t>自耕农经济盛行</a:t>
            </a:r>
            <a:r>
              <a:rPr lang="en-US" altLang="zh-CN" sz="5400" b="1" dirty="0">
                <a:latin typeface="+mn-ea"/>
              </a:rPr>
              <a:t>            B.</a:t>
            </a:r>
            <a:r>
              <a:rPr lang="zh-CN" altLang="en-US" sz="5400" b="1" dirty="0">
                <a:latin typeface="+mn-ea"/>
              </a:rPr>
              <a:t>土地集中现象突出</a:t>
            </a:r>
          </a:p>
          <a:p>
            <a:pPr>
              <a:lnSpc>
                <a:spcPct val="110000"/>
              </a:lnSpc>
            </a:pPr>
            <a:r>
              <a:rPr lang="en-US" altLang="zh-CN" sz="5400" b="1" dirty="0">
                <a:latin typeface="+mn-ea"/>
              </a:rPr>
              <a:t>C.</a:t>
            </a:r>
            <a:r>
              <a:rPr lang="zh-CN" altLang="en-US" sz="5400" b="1" dirty="0">
                <a:latin typeface="+mn-ea"/>
              </a:rPr>
              <a:t>均田制破坏严重</a:t>
            </a:r>
            <a:r>
              <a:rPr lang="en-US" altLang="zh-CN" sz="5400" b="1" dirty="0">
                <a:latin typeface="+mn-ea"/>
              </a:rPr>
              <a:t>            D.</a:t>
            </a:r>
            <a:r>
              <a:rPr lang="zh-CN" altLang="en-US" sz="5400" b="1" dirty="0">
                <a:latin typeface="+mn-ea"/>
              </a:rPr>
              <a:t>农业生产效率提高</a:t>
            </a:r>
          </a:p>
        </p:txBody>
      </p:sp>
      <p:sp>
        <p:nvSpPr>
          <p:cNvPr id="3" name="矩形 2">
            <a:extLst>
              <a:ext uri="{FF2B5EF4-FFF2-40B4-BE49-F238E27FC236}">
                <a16:creationId xmlns="" xmlns:a16="http://schemas.microsoft.com/office/drawing/2014/main" id="{D10AF633-C9AD-457B-A25C-6AF01C103A88}"/>
              </a:ext>
            </a:extLst>
          </p:cNvPr>
          <p:cNvSpPr/>
          <p:nvPr/>
        </p:nvSpPr>
        <p:spPr>
          <a:xfrm>
            <a:off x="1250650" y="9859281"/>
            <a:ext cx="21264704" cy="1920526"/>
          </a:xfrm>
          <a:prstGeom prst="rect">
            <a:avLst/>
          </a:prstGeom>
        </p:spPr>
        <p:txBody>
          <a:bodyPr wrap="square">
            <a:spAutoFit/>
          </a:bodyPr>
          <a:lstStyle/>
          <a:p>
            <a:pPr>
              <a:lnSpc>
                <a:spcPct val="110000"/>
              </a:lnSpc>
            </a:pPr>
            <a:r>
              <a:rPr lang="zh-CN" altLang="en-US" sz="5400" dirty="0">
                <a:solidFill>
                  <a:srgbClr val="FF0000"/>
                </a:solidFill>
                <a:latin typeface="黑体" panose="02010609060101010101" pitchFamily="49" charset="-122"/>
                <a:ea typeface="黑体" panose="02010609060101010101" pitchFamily="49" charset="-122"/>
              </a:rPr>
              <a:t>解析</a:t>
            </a:r>
            <a:r>
              <a:rPr lang="zh-CN" altLang="en-US" sz="5400" dirty="0">
                <a:solidFill>
                  <a:srgbClr val="FF0000"/>
                </a:solidFill>
              </a:rPr>
              <a:t>：</a:t>
            </a:r>
            <a:r>
              <a:rPr lang="zh-CN" altLang="en-US" sz="5400" b="1" dirty="0">
                <a:solidFill>
                  <a:srgbClr val="2A5CAA"/>
                </a:solidFill>
                <a:latin typeface="楷体" pitchFamily="49" charset="-122"/>
                <a:ea typeface="楷体" pitchFamily="49" charset="-122"/>
              </a:rPr>
              <a:t>根据表格可知拥有</a:t>
            </a:r>
            <a:r>
              <a:rPr lang="en-US" altLang="zh-CN" sz="5400" b="1" dirty="0">
                <a:solidFill>
                  <a:srgbClr val="2A5CAA"/>
                </a:solidFill>
                <a:latin typeface="楷体" pitchFamily="49" charset="-122"/>
                <a:ea typeface="楷体" pitchFamily="49" charset="-122"/>
              </a:rPr>
              <a:t>20—130</a:t>
            </a:r>
            <a:r>
              <a:rPr lang="zh-CN" altLang="en-US" sz="5400" b="1" dirty="0">
                <a:solidFill>
                  <a:srgbClr val="2A5CAA"/>
                </a:solidFill>
                <a:latin typeface="楷体" pitchFamily="49" charset="-122"/>
                <a:ea typeface="楷体" pitchFamily="49" charset="-122"/>
              </a:rPr>
              <a:t>亩土地的自耕农户数比例达到了</a:t>
            </a:r>
            <a:r>
              <a:rPr lang="en-US" altLang="zh-CN" sz="5400" b="1" dirty="0">
                <a:solidFill>
                  <a:srgbClr val="2A5CAA"/>
                </a:solidFill>
                <a:latin typeface="楷体" pitchFamily="49" charset="-122"/>
                <a:ea typeface="楷体" pitchFamily="49" charset="-122"/>
              </a:rPr>
              <a:t>74.1%</a:t>
            </a:r>
            <a:r>
              <a:rPr lang="zh-CN" altLang="en-US" sz="5400" b="1" dirty="0">
                <a:solidFill>
                  <a:srgbClr val="2A5CAA"/>
                </a:solidFill>
                <a:latin typeface="楷体" pitchFamily="49" charset="-122"/>
                <a:ea typeface="楷体" pitchFamily="49" charset="-122"/>
              </a:rPr>
              <a:t>，说明当时该地自耕农经济盛行，故</a:t>
            </a:r>
            <a:r>
              <a:rPr lang="en-US" altLang="zh-CN" sz="5400" b="1" dirty="0">
                <a:solidFill>
                  <a:srgbClr val="2A5CAA"/>
                </a:solidFill>
                <a:latin typeface="楷体" pitchFamily="49" charset="-122"/>
                <a:ea typeface="楷体" pitchFamily="49" charset="-122"/>
              </a:rPr>
              <a:t>A</a:t>
            </a:r>
            <a:r>
              <a:rPr lang="zh-CN" altLang="en-US" sz="5400" b="1" dirty="0">
                <a:solidFill>
                  <a:srgbClr val="2A5CAA"/>
                </a:solidFill>
                <a:latin typeface="楷体" pitchFamily="49" charset="-122"/>
                <a:ea typeface="楷体" pitchFamily="49" charset="-122"/>
              </a:rPr>
              <a:t>项正确；</a:t>
            </a:r>
            <a:endParaRPr lang="en-US" altLang="zh-CN" sz="5400" b="1" dirty="0">
              <a:solidFill>
                <a:srgbClr val="2A5CAA"/>
              </a:solidFill>
              <a:latin typeface="楷体" pitchFamily="49" charset="-122"/>
              <a:ea typeface="楷体" pitchFamily="49" charset="-122"/>
            </a:endParaRPr>
          </a:p>
        </p:txBody>
      </p:sp>
      <p:graphicFrame>
        <p:nvGraphicFramePr>
          <p:cNvPr id="5" name="表格 4">
            <a:extLst>
              <a:ext uri="{FF2B5EF4-FFF2-40B4-BE49-F238E27FC236}">
                <a16:creationId xmlns="" xmlns:a16="http://schemas.microsoft.com/office/drawing/2014/main" id="{4F6DD775-7471-43DE-A658-2A42781599BC}"/>
              </a:ext>
            </a:extLst>
          </p:cNvPr>
          <p:cNvGraphicFramePr>
            <a:graphicFrameLocks noGrp="1"/>
          </p:cNvGraphicFramePr>
          <p:nvPr>
            <p:extLst>
              <p:ext uri="{D42A27DB-BD31-4B8C-83A1-F6EECF244321}">
                <p14:modId xmlns:p14="http://schemas.microsoft.com/office/powerpoint/2010/main" val="318018801"/>
              </p:ext>
            </p:extLst>
          </p:nvPr>
        </p:nvGraphicFramePr>
        <p:xfrm>
          <a:off x="4046192" y="741438"/>
          <a:ext cx="14854156" cy="4258647"/>
        </p:xfrm>
        <a:graphic>
          <a:graphicData uri="http://schemas.openxmlformats.org/drawingml/2006/table">
            <a:tbl>
              <a:tblPr firstRow="1" bandRow="1">
                <a:tableStyleId>{5940675A-B579-460E-94D1-54222C63F5DA}</a:tableStyleId>
              </a:tblPr>
              <a:tblGrid>
                <a:gridCol w="6929933">
                  <a:extLst>
                    <a:ext uri="{9D8B030D-6E8A-4147-A177-3AD203B41FA5}">
                      <a16:colId xmlns="" xmlns:a16="http://schemas.microsoft.com/office/drawing/2014/main" val="3590138592"/>
                    </a:ext>
                  </a:extLst>
                </a:gridCol>
                <a:gridCol w="3074831">
                  <a:extLst>
                    <a:ext uri="{9D8B030D-6E8A-4147-A177-3AD203B41FA5}">
                      <a16:colId xmlns="" xmlns:a16="http://schemas.microsoft.com/office/drawing/2014/main" val="1802271589"/>
                    </a:ext>
                  </a:extLst>
                </a:gridCol>
                <a:gridCol w="4849392">
                  <a:extLst>
                    <a:ext uri="{9D8B030D-6E8A-4147-A177-3AD203B41FA5}">
                      <a16:colId xmlns="" xmlns:a16="http://schemas.microsoft.com/office/drawing/2014/main" val="1741240558"/>
                    </a:ext>
                  </a:extLst>
                </a:gridCol>
              </a:tblGrid>
              <a:tr h="723431">
                <a:tc>
                  <a:txBody>
                    <a:bodyPr/>
                    <a:lstStyle/>
                    <a:p>
                      <a:pPr algn="ctr"/>
                      <a:r>
                        <a:rPr lang="zh-CN" altLang="en-US" sz="4000" dirty="0">
                          <a:latin typeface="黑体" panose="02010609060101010101" pitchFamily="49" charset="-122"/>
                          <a:ea typeface="黑体" panose="02010609060101010101" pitchFamily="49" charset="-122"/>
                        </a:rPr>
                        <a:t>土地规模（亩）</a:t>
                      </a:r>
                    </a:p>
                  </a:txBody>
                  <a:tcPr/>
                </a:tc>
                <a:tc>
                  <a:txBody>
                    <a:bodyPr/>
                    <a:lstStyle/>
                    <a:p>
                      <a:pPr algn="ctr"/>
                      <a:r>
                        <a:rPr lang="zh-CN" altLang="en-US" sz="4000" dirty="0">
                          <a:latin typeface="黑体" panose="02010609060101010101" pitchFamily="49" charset="-122"/>
                          <a:ea typeface="黑体" panose="02010609060101010101" pitchFamily="49" charset="-122"/>
                        </a:rPr>
                        <a:t>户数</a:t>
                      </a:r>
                    </a:p>
                  </a:txBody>
                  <a:tcPr/>
                </a:tc>
                <a:tc>
                  <a:txBody>
                    <a:bodyPr/>
                    <a:lstStyle/>
                    <a:p>
                      <a:pPr algn="ctr"/>
                      <a:r>
                        <a:rPr lang="zh-CN" altLang="en-US" sz="4000" dirty="0">
                          <a:latin typeface="黑体" panose="02010609060101010101" pitchFamily="49" charset="-122"/>
                          <a:ea typeface="黑体" panose="02010609060101010101" pitchFamily="49" charset="-122"/>
                        </a:rPr>
                        <a:t>户数比例</a:t>
                      </a:r>
                    </a:p>
                  </a:txBody>
                  <a:tcPr/>
                </a:tc>
                <a:extLst>
                  <a:ext uri="{0D108BD9-81ED-4DB2-BD59-A6C34878D82A}">
                    <a16:rowId xmlns="" xmlns:a16="http://schemas.microsoft.com/office/drawing/2014/main" val="521593380"/>
                  </a:ext>
                </a:extLst>
              </a:tr>
              <a:tr h="720000">
                <a:tc>
                  <a:txBody>
                    <a:bodyPr/>
                    <a:lstStyle/>
                    <a:p>
                      <a:pPr algn="ctr"/>
                      <a:r>
                        <a:rPr lang="en-US" altLang="zh-CN" sz="4000" b="1" dirty="0">
                          <a:latin typeface="+mj-ea"/>
                          <a:ea typeface="+mj-ea"/>
                        </a:rPr>
                        <a:t>20</a:t>
                      </a:r>
                      <a:r>
                        <a:rPr lang="zh-CN" altLang="en-US" sz="4000" b="1" dirty="0">
                          <a:latin typeface="+mj-ea"/>
                          <a:ea typeface="+mj-ea"/>
                        </a:rPr>
                        <a:t>以下</a:t>
                      </a:r>
                    </a:p>
                  </a:txBody>
                  <a:tcPr/>
                </a:tc>
                <a:tc>
                  <a:txBody>
                    <a:bodyPr/>
                    <a:lstStyle/>
                    <a:p>
                      <a:pPr algn="ctr"/>
                      <a:r>
                        <a:rPr lang="en-US" altLang="zh-CN" sz="4000" b="1" dirty="0">
                          <a:latin typeface="+mj-ea"/>
                          <a:ea typeface="+mj-ea"/>
                        </a:rPr>
                        <a:t>24</a:t>
                      </a:r>
                      <a:endParaRPr lang="zh-CN" altLang="en-US" sz="4000" b="1" dirty="0">
                        <a:latin typeface="+mj-ea"/>
                        <a:ea typeface="+mj-ea"/>
                      </a:endParaRPr>
                    </a:p>
                  </a:txBody>
                  <a:tcPr/>
                </a:tc>
                <a:tc>
                  <a:txBody>
                    <a:bodyPr/>
                    <a:lstStyle/>
                    <a:p>
                      <a:pPr algn="ctr"/>
                      <a:r>
                        <a:rPr lang="en-US" altLang="zh-CN" sz="4000" b="1" dirty="0">
                          <a:latin typeface="+mj-ea"/>
                          <a:ea typeface="+mj-ea"/>
                        </a:rPr>
                        <a:t>17.3</a:t>
                      </a:r>
                      <a:r>
                        <a:rPr lang="zh-CN" altLang="en-US" sz="4000" b="1" dirty="0">
                          <a:latin typeface="+mj-ea"/>
                          <a:ea typeface="+mj-ea"/>
                        </a:rPr>
                        <a:t>％</a:t>
                      </a:r>
                    </a:p>
                  </a:txBody>
                  <a:tcPr/>
                </a:tc>
                <a:extLst>
                  <a:ext uri="{0D108BD9-81ED-4DB2-BD59-A6C34878D82A}">
                    <a16:rowId xmlns="" xmlns:a16="http://schemas.microsoft.com/office/drawing/2014/main" val="2176703529"/>
                  </a:ext>
                </a:extLst>
              </a:tr>
              <a:tr h="675000">
                <a:tc>
                  <a:txBody>
                    <a:bodyPr/>
                    <a:lstStyle/>
                    <a:p>
                      <a:pPr algn="ctr"/>
                      <a:r>
                        <a:rPr lang="en-US" altLang="zh-CN" sz="4000" b="1" dirty="0">
                          <a:latin typeface="+mj-ea"/>
                          <a:ea typeface="+mj-ea"/>
                        </a:rPr>
                        <a:t>20</a:t>
                      </a:r>
                      <a:r>
                        <a:rPr lang="zh-CN" altLang="en-US" sz="4000" b="1" dirty="0">
                          <a:latin typeface="+mj-ea"/>
                          <a:ea typeface="+mj-ea"/>
                        </a:rPr>
                        <a:t>～</a:t>
                      </a:r>
                      <a:r>
                        <a:rPr lang="en-US" altLang="zh-CN" sz="4000" b="1" dirty="0">
                          <a:latin typeface="+mj-ea"/>
                          <a:ea typeface="+mj-ea"/>
                        </a:rPr>
                        <a:t>130</a:t>
                      </a:r>
                      <a:endParaRPr lang="zh-CN" altLang="en-US" sz="4000" b="1" dirty="0">
                        <a:latin typeface="+mj-ea"/>
                        <a:ea typeface="+mj-ea"/>
                      </a:endParaRPr>
                    </a:p>
                  </a:txBody>
                  <a:tcPr/>
                </a:tc>
                <a:tc>
                  <a:txBody>
                    <a:bodyPr/>
                    <a:lstStyle/>
                    <a:p>
                      <a:pPr algn="ctr"/>
                      <a:r>
                        <a:rPr lang="en-US" altLang="zh-CN" sz="4000" b="1" dirty="0">
                          <a:latin typeface="+mj-ea"/>
                          <a:ea typeface="+mj-ea"/>
                        </a:rPr>
                        <a:t>103</a:t>
                      </a:r>
                      <a:endParaRPr lang="zh-CN" altLang="en-US" sz="4000" b="1" dirty="0">
                        <a:latin typeface="+mj-ea"/>
                        <a:ea typeface="+mj-ea"/>
                      </a:endParaRPr>
                    </a:p>
                  </a:txBody>
                  <a:tcPr/>
                </a:tc>
                <a:tc>
                  <a:txBody>
                    <a:bodyPr/>
                    <a:lstStyle/>
                    <a:p>
                      <a:pPr algn="ctr"/>
                      <a:r>
                        <a:rPr lang="en-US" altLang="zh-CN" sz="4000" b="1" dirty="0">
                          <a:latin typeface="+mj-ea"/>
                          <a:ea typeface="+mj-ea"/>
                        </a:rPr>
                        <a:t>74.1</a:t>
                      </a:r>
                      <a:r>
                        <a:rPr lang="zh-CN" altLang="en-US" sz="4000" b="1" dirty="0">
                          <a:latin typeface="+mj-ea"/>
                          <a:ea typeface="+mj-ea"/>
                        </a:rPr>
                        <a:t>％</a:t>
                      </a:r>
                    </a:p>
                  </a:txBody>
                  <a:tcPr/>
                </a:tc>
                <a:extLst>
                  <a:ext uri="{0D108BD9-81ED-4DB2-BD59-A6C34878D82A}">
                    <a16:rowId xmlns="" xmlns:a16="http://schemas.microsoft.com/office/drawing/2014/main" val="3808987622"/>
                  </a:ext>
                </a:extLst>
              </a:tr>
              <a:tr h="675000">
                <a:tc>
                  <a:txBody>
                    <a:bodyPr/>
                    <a:lstStyle/>
                    <a:p>
                      <a:pPr algn="ctr"/>
                      <a:r>
                        <a:rPr lang="en-US" altLang="zh-CN" sz="4000" b="1" dirty="0">
                          <a:latin typeface="+mj-ea"/>
                          <a:ea typeface="+mj-ea"/>
                        </a:rPr>
                        <a:t>131</a:t>
                      </a:r>
                      <a:r>
                        <a:rPr lang="zh-CN" altLang="en-US" sz="4000" b="1" dirty="0">
                          <a:latin typeface="+mj-ea"/>
                          <a:ea typeface="+mj-ea"/>
                        </a:rPr>
                        <a:t>～</a:t>
                      </a:r>
                      <a:r>
                        <a:rPr lang="en-US" altLang="zh-CN" sz="4000" b="1" dirty="0">
                          <a:latin typeface="+mj-ea"/>
                          <a:ea typeface="+mj-ea"/>
                        </a:rPr>
                        <a:t>300</a:t>
                      </a:r>
                      <a:endParaRPr lang="zh-CN" altLang="en-US" sz="4000" b="1" dirty="0">
                        <a:latin typeface="+mj-ea"/>
                        <a:ea typeface="+mj-ea"/>
                      </a:endParaRPr>
                    </a:p>
                  </a:txBody>
                  <a:tcPr/>
                </a:tc>
                <a:tc>
                  <a:txBody>
                    <a:bodyPr/>
                    <a:lstStyle/>
                    <a:p>
                      <a:pPr algn="ctr"/>
                      <a:r>
                        <a:rPr lang="en-US" altLang="zh-CN" sz="4000" b="1" dirty="0">
                          <a:latin typeface="+mj-ea"/>
                          <a:ea typeface="+mj-ea"/>
                        </a:rPr>
                        <a:t>10</a:t>
                      </a:r>
                      <a:endParaRPr lang="zh-CN" altLang="en-US" sz="4000" b="1" dirty="0">
                        <a:latin typeface="+mj-ea"/>
                        <a:ea typeface="+mj-ea"/>
                      </a:endParaRPr>
                    </a:p>
                  </a:txBody>
                  <a:tcPr/>
                </a:tc>
                <a:tc>
                  <a:txBody>
                    <a:bodyPr/>
                    <a:lstStyle/>
                    <a:p>
                      <a:pPr algn="ctr"/>
                      <a:r>
                        <a:rPr lang="en-US" altLang="zh-CN" sz="4000" b="1" dirty="0">
                          <a:latin typeface="+mj-ea"/>
                          <a:ea typeface="+mj-ea"/>
                        </a:rPr>
                        <a:t>7.2</a:t>
                      </a:r>
                      <a:r>
                        <a:rPr lang="zh-CN" altLang="en-US" sz="4000" b="1" dirty="0">
                          <a:latin typeface="+mj-ea"/>
                          <a:ea typeface="+mj-ea"/>
                        </a:rPr>
                        <a:t>％</a:t>
                      </a:r>
                    </a:p>
                  </a:txBody>
                  <a:tcPr/>
                </a:tc>
                <a:extLst>
                  <a:ext uri="{0D108BD9-81ED-4DB2-BD59-A6C34878D82A}">
                    <a16:rowId xmlns="" xmlns:a16="http://schemas.microsoft.com/office/drawing/2014/main" val="1856498342"/>
                  </a:ext>
                </a:extLst>
              </a:tr>
              <a:tr h="630000">
                <a:tc>
                  <a:txBody>
                    <a:bodyPr/>
                    <a:lstStyle/>
                    <a:p>
                      <a:pPr algn="ctr"/>
                      <a:r>
                        <a:rPr lang="en-US" altLang="zh-CN" sz="4000" b="1" dirty="0">
                          <a:latin typeface="+mj-ea"/>
                          <a:ea typeface="+mj-ea"/>
                        </a:rPr>
                        <a:t>300</a:t>
                      </a:r>
                      <a:r>
                        <a:rPr lang="zh-CN" altLang="en-US" sz="4000" b="1" dirty="0">
                          <a:latin typeface="+mj-ea"/>
                          <a:ea typeface="+mj-ea"/>
                        </a:rPr>
                        <a:t>以上</a:t>
                      </a:r>
                    </a:p>
                  </a:txBody>
                  <a:tcPr/>
                </a:tc>
                <a:tc>
                  <a:txBody>
                    <a:bodyPr/>
                    <a:lstStyle/>
                    <a:p>
                      <a:pPr algn="ctr"/>
                      <a:r>
                        <a:rPr lang="en-US" altLang="zh-CN" sz="4000" b="1" dirty="0">
                          <a:latin typeface="+mj-ea"/>
                          <a:ea typeface="+mj-ea"/>
                        </a:rPr>
                        <a:t>2</a:t>
                      </a:r>
                      <a:endParaRPr lang="zh-CN" altLang="en-US" sz="4000" b="1" dirty="0">
                        <a:latin typeface="+mj-ea"/>
                        <a:ea typeface="+mj-ea"/>
                      </a:endParaRPr>
                    </a:p>
                  </a:txBody>
                  <a:tcPr/>
                </a:tc>
                <a:tc>
                  <a:txBody>
                    <a:bodyPr/>
                    <a:lstStyle/>
                    <a:p>
                      <a:pPr algn="ctr"/>
                      <a:r>
                        <a:rPr lang="en-US" altLang="zh-CN" sz="4000" b="1" dirty="0">
                          <a:latin typeface="+mj-ea"/>
                          <a:ea typeface="+mj-ea"/>
                        </a:rPr>
                        <a:t>1.4</a:t>
                      </a:r>
                      <a:r>
                        <a:rPr lang="zh-CN" altLang="en-US" sz="4000" b="1" dirty="0">
                          <a:latin typeface="+mj-ea"/>
                          <a:ea typeface="+mj-ea"/>
                        </a:rPr>
                        <a:t>％</a:t>
                      </a:r>
                    </a:p>
                  </a:txBody>
                  <a:tcPr/>
                </a:tc>
                <a:extLst>
                  <a:ext uri="{0D108BD9-81ED-4DB2-BD59-A6C34878D82A}">
                    <a16:rowId xmlns="" xmlns:a16="http://schemas.microsoft.com/office/drawing/2014/main" val="3642263814"/>
                  </a:ext>
                </a:extLst>
              </a:tr>
              <a:tr h="712096">
                <a:tc>
                  <a:txBody>
                    <a:bodyPr/>
                    <a:lstStyle/>
                    <a:p>
                      <a:pPr algn="ctr"/>
                      <a:r>
                        <a:rPr lang="zh-CN" altLang="en-US" sz="4000" b="1" dirty="0">
                          <a:latin typeface="+mj-ea"/>
                          <a:ea typeface="+mj-ea"/>
                        </a:rPr>
                        <a:t>小计</a:t>
                      </a:r>
                    </a:p>
                  </a:txBody>
                  <a:tcPr/>
                </a:tc>
                <a:tc>
                  <a:txBody>
                    <a:bodyPr/>
                    <a:lstStyle/>
                    <a:p>
                      <a:pPr algn="ctr"/>
                      <a:r>
                        <a:rPr lang="en-US" altLang="zh-CN" sz="4000" b="1" dirty="0">
                          <a:latin typeface="+mj-ea"/>
                          <a:ea typeface="+mj-ea"/>
                        </a:rPr>
                        <a:t>139</a:t>
                      </a:r>
                      <a:endParaRPr lang="zh-CN" altLang="en-US" sz="4000" b="1" dirty="0">
                        <a:latin typeface="+mj-ea"/>
                        <a:ea typeface="+mj-ea"/>
                      </a:endParaRPr>
                    </a:p>
                  </a:txBody>
                  <a:tcPr/>
                </a:tc>
                <a:tc>
                  <a:txBody>
                    <a:bodyPr/>
                    <a:lstStyle/>
                    <a:p>
                      <a:pPr algn="ctr"/>
                      <a:r>
                        <a:rPr lang="en-US" altLang="zh-CN" sz="4000" b="1" dirty="0">
                          <a:latin typeface="+mj-ea"/>
                          <a:ea typeface="+mj-ea"/>
                        </a:rPr>
                        <a:t>100</a:t>
                      </a:r>
                      <a:r>
                        <a:rPr lang="zh-CN" altLang="en-US" sz="4000" b="1" dirty="0">
                          <a:latin typeface="+mj-ea"/>
                          <a:ea typeface="+mj-ea"/>
                        </a:rPr>
                        <a:t>％</a:t>
                      </a:r>
                    </a:p>
                  </a:txBody>
                  <a:tcPr/>
                </a:tc>
                <a:extLst>
                  <a:ext uri="{0D108BD9-81ED-4DB2-BD59-A6C34878D82A}">
                    <a16:rowId xmlns="" xmlns:a16="http://schemas.microsoft.com/office/drawing/2014/main" val="165460435"/>
                  </a:ext>
                </a:extLst>
              </a:tr>
            </a:tbl>
          </a:graphicData>
        </a:graphic>
      </p:graphicFrame>
      <p:sp>
        <p:nvSpPr>
          <p:cNvPr id="13" name="文本框 11">
            <a:extLst>
              <a:ext uri="{FF2B5EF4-FFF2-40B4-BE49-F238E27FC236}">
                <a16:creationId xmlns="" xmlns:a16="http://schemas.microsoft.com/office/drawing/2014/main" id="{6FFA98CF-EB8D-4A8E-B2D4-B56EF3C0A4E6}"/>
              </a:ext>
            </a:extLst>
          </p:cNvPr>
          <p:cNvSpPr txBox="1"/>
          <p:nvPr/>
        </p:nvSpPr>
        <p:spPr>
          <a:xfrm>
            <a:off x="3140650" y="6174364"/>
            <a:ext cx="530915" cy="923330"/>
          </a:xfrm>
          <a:prstGeom prst="rect">
            <a:avLst/>
          </a:prstGeom>
          <a:noFill/>
        </p:spPr>
        <p:txBody>
          <a:bodyPr wrap="none" rtlCol="0">
            <a:spAutoFit/>
          </a:bodyPr>
          <a:lstStyle/>
          <a:p>
            <a:r>
              <a:rPr lang="en-US" altLang="zh-CN" sz="5400" dirty="0">
                <a:solidFill>
                  <a:srgbClr val="FF0000"/>
                </a:solidFill>
                <a:latin typeface="+mj-ea"/>
                <a:ea typeface="+mj-ea"/>
              </a:rPr>
              <a:t>A</a:t>
            </a:r>
            <a:endParaRPr lang="zh-CN" altLang="en-US" sz="5400" dirty="0">
              <a:solidFill>
                <a:srgbClr val="FF0000"/>
              </a:solidFill>
              <a:latin typeface="+mj-ea"/>
              <a:ea typeface="+mj-ea"/>
            </a:endParaRPr>
          </a:p>
        </p:txBody>
      </p:sp>
    </p:spTree>
    <p:extLst>
      <p:ext uri="{BB962C8B-B14F-4D97-AF65-F5344CB8AC3E}">
        <p14:creationId xmlns:p14="http://schemas.microsoft.com/office/powerpoint/2010/main" val="34629264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
            <a:extLst>
              <a:ext uri="{FF2B5EF4-FFF2-40B4-BE49-F238E27FC236}">
                <a16:creationId xmlns="" xmlns:a16="http://schemas.microsoft.com/office/drawing/2014/main" id="{8C19A468-4FEE-4E3D-B480-7EFD89C60EB8}"/>
              </a:ext>
            </a:extLst>
          </p:cNvPr>
          <p:cNvSpPr txBox="1"/>
          <p:nvPr/>
        </p:nvSpPr>
        <p:spPr>
          <a:xfrm>
            <a:off x="1250650" y="704043"/>
            <a:ext cx="20464469" cy="6491008"/>
          </a:xfrm>
          <a:prstGeom prst="rect">
            <a:avLst/>
          </a:prstGeom>
          <a:noFill/>
        </p:spPr>
        <p:txBody>
          <a:bodyPr wrap="square" rtlCol="0">
            <a:spAutoFit/>
          </a:bodyPr>
          <a:lstStyle/>
          <a:p>
            <a:pPr>
              <a:lnSpc>
                <a:spcPct val="110000"/>
              </a:lnSpc>
            </a:pPr>
            <a:r>
              <a:rPr lang="zh-CN" altLang="en-US" sz="5400" b="1" dirty="0">
                <a:latin typeface="+mn-ea"/>
              </a:rPr>
              <a:t>（</a:t>
            </a:r>
            <a:r>
              <a:rPr lang="en-US" altLang="zh-CN" sz="5400" b="1" dirty="0">
                <a:latin typeface="+mn-ea"/>
              </a:rPr>
              <a:t>7</a:t>
            </a:r>
            <a:r>
              <a:rPr lang="zh-CN" altLang="en-US" sz="5400" b="1" dirty="0">
                <a:latin typeface="+mn-ea"/>
              </a:rPr>
              <a:t>）</a:t>
            </a:r>
            <a:endParaRPr lang="en-US" altLang="zh-CN" sz="5400" b="1" dirty="0">
              <a:latin typeface="+mn-ea"/>
            </a:endParaRPr>
          </a:p>
          <a:p>
            <a:pPr>
              <a:lnSpc>
                <a:spcPct val="110000"/>
              </a:lnSpc>
            </a:pPr>
            <a:endParaRPr lang="en-US" altLang="zh-CN" sz="5400" b="1" dirty="0">
              <a:latin typeface="+mn-ea"/>
            </a:endParaRPr>
          </a:p>
          <a:p>
            <a:pPr>
              <a:lnSpc>
                <a:spcPct val="110000"/>
              </a:lnSpc>
            </a:pPr>
            <a:endParaRPr lang="en-US" altLang="zh-CN" sz="5400" b="1" dirty="0">
              <a:latin typeface="+mn-ea"/>
            </a:endParaRPr>
          </a:p>
          <a:p>
            <a:pPr>
              <a:lnSpc>
                <a:spcPct val="110000"/>
              </a:lnSpc>
            </a:pPr>
            <a:endParaRPr lang="en-US" altLang="zh-CN" sz="5400" b="1" dirty="0">
              <a:latin typeface="+mn-ea"/>
            </a:endParaRPr>
          </a:p>
          <a:p>
            <a:pPr>
              <a:lnSpc>
                <a:spcPct val="110000"/>
              </a:lnSpc>
            </a:pPr>
            <a:endParaRPr lang="en-US" altLang="zh-CN" sz="5400" b="1" dirty="0">
              <a:latin typeface="+mn-ea"/>
            </a:endParaRPr>
          </a:p>
          <a:p>
            <a:pPr>
              <a:lnSpc>
                <a:spcPct val="110000"/>
              </a:lnSpc>
            </a:pPr>
            <a:r>
              <a:rPr lang="zh-CN" altLang="en-US" sz="5400" b="1" dirty="0">
                <a:latin typeface="+mn-ea"/>
              </a:rPr>
              <a:t>上表为唐代后期敦煌某地土地占有情况统计表。据此可知，当时该</a:t>
            </a:r>
            <a:endParaRPr lang="en-US" altLang="zh-CN" sz="5400" b="1" dirty="0">
              <a:latin typeface="+mn-ea"/>
            </a:endParaRPr>
          </a:p>
          <a:p>
            <a:pPr>
              <a:lnSpc>
                <a:spcPct val="110000"/>
              </a:lnSpc>
            </a:pPr>
            <a:r>
              <a:rPr lang="zh-CN" altLang="en-US" sz="5400" b="1" dirty="0">
                <a:latin typeface="+mn-ea"/>
              </a:rPr>
              <a:t>地</a:t>
            </a:r>
            <a:r>
              <a:rPr lang="zh-CN" altLang="en-US" sz="5400" b="1" spc="-150" dirty="0">
                <a:latin typeface="+mn-ea"/>
              </a:rPr>
              <a:t>（    ）</a:t>
            </a:r>
            <a:endParaRPr lang="en-US" altLang="zh-CN" sz="5400" b="1" dirty="0">
              <a:latin typeface="+mn-ea"/>
            </a:endParaRPr>
          </a:p>
        </p:txBody>
      </p:sp>
      <p:grpSp>
        <p:nvGrpSpPr>
          <p:cNvPr id="2" name="组合 1">
            <a:extLst>
              <a:ext uri="{FF2B5EF4-FFF2-40B4-BE49-F238E27FC236}">
                <a16:creationId xmlns="" xmlns:a16="http://schemas.microsoft.com/office/drawing/2014/main" id="{9A342A3B-2BE7-4216-9A57-FDE09766DE9C}"/>
              </a:ext>
            </a:extLst>
          </p:cNvPr>
          <p:cNvGrpSpPr/>
          <p:nvPr/>
        </p:nvGrpSpPr>
        <p:grpSpPr>
          <a:xfrm>
            <a:off x="21320650" y="4338000"/>
            <a:ext cx="2700000" cy="4596059"/>
            <a:chOff x="21320650" y="4338000"/>
            <a:chExt cx="2700000" cy="4596059"/>
          </a:xfrm>
        </p:grpSpPr>
        <p:pic>
          <p:nvPicPr>
            <p:cNvPr id="53" name="图片 52">
              <a:extLst>
                <a:ext uri="{FF2B5EF4-FFF2-40B4-BE49-F238E27FC236}">
                  <a16:creationId xmlns="" xmlns:a16="http://schemas.microsoft.com/office/drawing/2014/main" id="{DDB4CE5B-A8C8-4061-8455-6F1A5733A209}"/>
                </a:ext>
              </a:extLst>
            </p:cNvPr>
            <p:cNvPicPr>
              <a:picLocks noChangeAspect="1"/>
            </p:cNvPicPr>
            <p:nvPr/>
          </p:nvPicPr>
          <p:blipFill rotWithShape="1">
            <a:blip r:embed="rId2">
              <a:extLst>
                <a:ext uri="{28A0092B-C50C-407E-A947-70E740481C1C}">
                  <a14:useLocalDpi xmlns:a14="http://schemas.microsoft.com/office/drawing/2010/main" val="0"/>
                </a:ext>
              </a:extLst>
            </a:blip>
            <a:srcRect r="45499"/>
            <a:stretch/>
          </p:blipFill>
          <p:spPr>
            <a:xfrm>
              <a:off x="21320650" y="4338000"/>
              <a:ext cx="2700000" cy="4596059"/>
            </a:xfrm>
            <a:prstGeom prst="rect">
              <a:avLst/>
            </a:prstGeom>
          </p:spPr>
        </p:pic>
        <p:sp>
          <p:nvSpPr>
            <p:cNvPr id="27" name="页脚占位符 11">
              <a:extLst>
                <a:ext uri="{FF2B5EF4-FFF2-40B4-BE49-F238E27FC236}">
                  <a16:creationId xmlns="" xmlns:a16="http://schemas.microsoft.com/office/drawing/2014/main" id="{28275F5D-5E93-458B-B314-303ADEE56A96}"/>
                </a:ext>
              </a:extLst>
            </p:cNvPr>
            <p:cNvSpPr txBox="1">
              <a:spLocks/>
            </p:cNvSpPr>
            <p:nvPr/>
          </p:nvSpPr>
          <p:spPr>
            <a:xfrm>
              <a:off x="21715119" y="5933242"/>
              <a:ext cx="2285390" cy="1596555"/>
            </a:xfrm>
            <a:prstGeom prst="rect">
              <a:avLst/>
            </a:prstGeom>
          </p:spPr>
          <p:txBody>
            <a:bodyPr vert="horz" lIns="65384" tIns="32692" rIns="65384" bIns="32692" rtlCol="0" anchor="ctr"/>
            <a:lstStyle>
              <a:defPPr>
                <a:defRPr lang="zh-CN"/>
              </a:defPPr>
              <a:lvl1pPr marL="0" algn="l" defTabSz="1827530" rtl="0" eaLnBrk="1" latinLnBrk="0" hangingPunct="1">
                <a:defRPr sz="2400" b="1" kern="1200">
                  <a:solidFill>
                    <a:schemeClr val="tx1"/>
                  </a:solidFill>
                  <a:latin typeface="方正书宋_GBK" panose="03000509000000000000" pitchFamily="65" charset="-122"/>
                  <a:ea typeface="方正书宋_GBK" panose="03000509000000000000" pitchFamily="65" charset="-122"/>
                  <a:cs typeface="+mn-cs"/>
                </a:defRPr>
              </a:lvl1pPr>
              <a:lvl2pPr marL="913765" algn="l" defTabSz="1827530" rtl="0" eaLnBrk="1" latinLnBrk="0" hangingPunct="1">
                <a:defRPr sz="3600" kern="1200">
                  <a:solidFill>
                    <a:schemeClr val="tx1"/>
                  </a:solidFill>
                  <a:latin typeface="+mn-lt"/>
                  <a:ea typeface="+mn-ea"/>
                  <a:cs typeface="+mn-cs"/>
                </a:defRPr>
              </a:lvl2pPr>
              <a:lvl3pPr marL="1828165" algn="l" defTabSz="1827530" rtl="0" eaLnBrk="1" latinLnBrk="0" hangingPunct="1">
                <a:defRPr sz="3600" kern="1200">
                  <a:solidFill>
                    <a:schemeClr val="tx1"/>
                  </a:solidFill>
                  <a:latin typeface="+mn-lt"/>
                  <a:ea typeface="+mn-ea"/>
                  <a:cs typeface="+mn-cs"/>
                </a:defRPr>
              </a:lvl3pPr>
              <a:lvl4pPr marL="2741930" algn="l" defTabSz="1827530" rtl="0" eaLnBrk="1" latinLnBrk="0" hangingPunct="1">
                <a:defRPr sz="3600" kern="1200">
                  <a:solidFill>
                    <a:schemeClr val="tx1"/>
                  </a:solidFill>
                  <a:latin typeface="+mn-lt"/>
                  <a:ea typeface="+mn-ea"/>
                  <a:cs typeface="+mn-cs"/>
                </a:defRPr>
              </a:lvl4pPr>
              <a:lvl5pPr marL="3655695" algn="l" defTabSz="1827530" rtl="0" eaLnBrk="1" latinLnBrk="0" hangingPunct="1">
                <a:defRPr sz="3600" kern="1200">
                  <a:solidFill>
                    <a:schemeClr val="tx1"/>
                  </a:solidFill>
                  <a:latin typeface="+mn-lt"/>
                  <a:ea typeface="+mn-ea"/>
                  <a:cs typeface="+mn-cs"/>
                </a:defRPr>
              </a:lvl5pPr>
              <a:lvl6pPr marL="4570095" algn="l" defTabSz="1827530" rtl="0" eaLnBrk="1" latinLnBrk="0" hangingPunct="1">
                <a:defRPr sz="3600" kern="1200">
                  <a:solidFill>
                    <a:schemeClr val="tx1"/>
                  </a:solidFill>
                  <a:latin typeface="+mn-lt"/>
                  <a:ea typeface="+mn-ea"/>
                  <a:cs typeface="+mn-cs"/>
                </a:defRPr>
              </a:lvl6pPr>
              <a:lvl7pPr marL="5483860" algn="l" defTabSz="1827530" rtl="0" eaLnBrk="1" latinLnBrk="0" hangingPunct="1">
                <a:defRPr sz="3600" kern="1200">
                  <a:solidFill>
                    <a:schemeClr val="tx1"/>
                  </a:solidFill>
                  <a:latin typeface="+mn-lt"/>
                  <a:ea typeface="+mn-ea"/>
                  <a:cs typeface="+mn-cs"/>
                </a:defRPr>
              </a:lvl7pPr>
              <a:lvl8pPr marL="6397625" algn="l" defTabSz="1827530" rtl="0" eaLnBrk="1" latinLnBrk="0" hangingPunct="1">
                <a:defRPr sz="3600" kern="1200">
                  <a:solidFill>
                    <a:schemeClr val="tx1"/>
                  </a:solidFill>
                  <a:latin typeface="+mn-lt"/>
                  <a:ea typeface="+mn-ea"/>
                  <a:cs typeface="+mn-cs"/>
                </a:defRPr>
              </a:lvl8pPr>
              <a:lvl9pPr marL="7311390" algn="l" defTabSz="1827530" rtl="0" eaLnBrk="1" latinLnBrk="0" hangingPunct="1">
                <a:defRPr sz="3600" kern="1200">
                  <a:solidFill>
                    <a:schemeClr val="tx1"/>
                  </a:solidFill>
                  <a:latin typeface="+mn-lt"/>
                  <a:ea typeface="+mn-ea"/>
                  <a:cs typeface="+mn-cs"/>
                </a:defRPr>
              </a:lvl9pPr>
            </a:lstStyle>
            <a:p>
              <a:pPr algn="ctr"/>
              <a:r>
                <a:rPr lang="zh-CN" altLang="en-US" sz="3600" dirty="0">
                  <a:latin typeface="宋体" panose="02010600030101010101" pitchFamily="2" charset="-122"/>
                  <a:ea typeface="宋体" panose="02010600030101010101" pitchFamily="2" charset="-122"/>
                </a:rPr>
                <a:t>第</a:t>
              </a:r>
              <a:r>
                <a:rPr lang="en-US" altLang="zh-CN" sz="3600" dirty="0">
                  <a:latin typeface="宋体" panose="02010600030101010101" pitchFamily="2" charset="-122"/>
                  <a:ea typeface="宋体" panose="02010600030101010101" pitchFamily="2" charset="-122"/>
                  <a:cs typeface="Times New Roman" panose="02020603050405020304" pitchFamily="18" charset="0"/>
                </a:rPr>
                <a:t>8</a:t>
              </a:r>
              <a:r>
                <a:rPr lang="zh-CN" altLang="en-US" sz="3600" dirty="0">
                  <a:latin typeface="宋体" panose="02010600030101010101" pitchFamily="2" charset="-122"/>
                  <a:ea typeface="宋体" panose="02010600030101010101" pitchFamily="2" charset="-122"/>
                </a:rPr>
                <a:t>课  </a:t>
              </a:r>
              <a:endParaRPr lang="en-US" altLang="zh-CN" sz="3600" dirty="0">
                <a:latin typeface="宋体" panose="02010600030101010101" pitchFamily="2" charset="-122"/>
                <a:ea typeface="宋体" panose="02010600030101010101" pitchFamily="2" charset="-122"/>
              </a:endParaRPr>
            </a:p>
            <a:p>
              <a:pPr algn="ctr"/>
              <a:r>
                <a:rPr lang="zh-CN" altLang="en-US" sz="3600" dirty="0">
                  <a:latin typeface="宋体" panose="02010600030101010101" pitchFamily="2" charset="-122"/>
                  <a:ea typeface="宋体" panose="02010600030101010101" pitchFamily="2" charset="-122"/>
                </a:rPr>
                <a:t>第（</a:t>
              </a:r>
              <a:r>
                <a:rPr lang="en-US" altLang="zh-CN" sz="3600" dirty="0">
                  <a:latin typeface="宋体" panose="02010600030101010101" pitchFamily="2" charset="-122"/>
                  <a:ea typeface="宋体" panose="02010600030101010101" pitchFamily="2" charset="-122"/>
                  <a:cs typeface="Times New Roman" panose="02020603050405020304" pitchFamily="18" charset="0"/>
                </a:rPr>
                <a:t>7</a:t>
              </a:r>
              <a:r>
                <a:rPr lang="zh-CN" altLang="en-US" sz="3600" dirty="0">
                  <a:latin typeface="宋体" panose="02010600030101010101" pitchFamily="2" charset="-122"/>
                  <a:ea typeface="宋体" panose="02010600030101010101" pitchFamily="2" charset="-122"/>
                </a:rPr>
                <a:t>）题</a:t>
              </a:r>
            </a:p>
            <a:p>
              <a:pPr algn="ctr"/>
              <a:r>
                <a:rPr lang="en-US" altLang="zh-CN" sz="3600" dirty="0">
                  <a:solidFill>
                    <a:srgbClr val="FF0000"/>
                  </a:solidFill>
                  <a:latin typeface="宋体" panose="02010600030101010101" pitchFamily="2" charset="-122"/>
                  <a:ea typeface="宋体" panose="02010600030101010101" pitchFamily="2" charset="-122"/>
                </a:rPr>
                <a:t>P</a:t>
              </a:r>
              <a:r>
                <a:rPr lang="en-US" altLang="zh-CN" sz="3600" dirty="0">
                  <a:solidFill>
                    <a:srgbClr val="FF0000"/>
                  </a:solidFill>
                  <a:latin typeface="宋体" panose="02010600030101010101" pitchFamily="2" charset="-122"/>
                  <a:ea typeface="宋体" panose="02010600030101010101" pitchFamily="2" charset="-122"/>
                  <a:cs typeface="Times New Roman" panose="02020603050405020304" pitchFamily="18" charset="0"/>
                </a:rPr>
                <a:t>43</a:t>
              </a:r>
              <a:endParaRPr lang="zh-CN" altLang="en-US" sz="3600" dirty="0">
                <a:solidFill>
                  <a:srgbClr val="FF0000"/>
                </a:solidFill>
                <a:latin typeface="宋体" panose="02010600030101010101" pitchFamily="2" charset="-122"/>
                <a:ea typeface="宋体" panose="02010600030101010101" pitchFamily="2" charset="-122"/>
                <a:cs typeface="Times New Roman" panose="02020603050405020304" pitchFamily="18" charset="0"/>
              </a:endParaRPr>
            </a:p>
          </p:txBody>
        </p:sp>
      </p:grpSp>
      <p:sp>
        <p:nvSpPr>
          <p:cNvPr id="10" name="矩形 9">
            <a:extLst>
              <a:ext uri="{FF2B5EF4-FFF2-40B4-BE49-F238E27FC236}">
                <a16:creationId xmlns="" xmlns:a16="http://schemas.microsoft.com/office/drawing/2014/main" id="{01034CB6-669B-4C44-9ACF-036BB4A746B0}"/>
              </a:ext>
            </a:extLst>
          </p:cNvPr>
          <p:cNvSpPr/>
          <p:nvPr/>
        </p:nvSpPr>
        <p:spPr>
          <a:xfrm>
            <a:off x="1250650" y="7578000"/>
            <a:ext cx="19984982" cy="1920526"/>
          </a:xfrm>
          <a:prstGeom prst="rect">
            <a:avLst/>
          </a:prstGeom>
        </p:spPr>
        <p:txBody>
          <a:bodyPr wrap="square">
            <a:spAutoFit/>
          </a:bodyPr>
          <a:lstStyle/>
          <a:p>
            <a:pPr>
              <a:lnSpc>
                <a:spcPct val="110000"/>
              </a:lnSpc>
            </a:pPr>
            <a:r>
              <a:rPr lang="en-US" altLang="zh-CN" sz="5400" b="1" dirty="0">
                <a:latin typeface="+mn-ea"/>
              </a:rPr>
              <a:t>A.</a:t>
            </a:r>
            <a:r>
              <a:rPr lang="zh-CN" altLang="en-US" sz="5400" b="1" dirty="0">
                <a:latin typeface="+mn-ea"/>
              </a:rPr>
              <a:t>自耕农经济盛行</a:t>
            </a:r>
            <a:r>
              <a:rPr lang="en-US" altLang="zh-CN" sz="5400" b="1" dirty="0">
                <a:latin typeface="+mn-ea"/>
              </a:rPr>
              <a:t>            B.</a:t>
            </a:r>
            <a:r>
              <a:rPr lang="zh-CN" altLang="en-US" sz="5400" b="1" dirty="0">
                <a:latin typeface="+mn-ea"/>
              </a:rPr>
              <a:t>土地集中现象突出</a:t>
            </a:r>
          </a:p>
          <a:p>
            <a:pPr>
              <a:lnSpc>
                <a:spcPct val="110000"/>
              </a:lnSpc>
            </a:pPr>
            <a:r>
              <a:rPr lang="en-US" altLang="zh-CN" sz="5400" b="1" dirty="0">
                <a:latin typeface="+mn-ea"/>
              </a:rPr>
              <a:t>C.</a:t>
            </a:r>
            <a:r>
              <a:rPr lang="zh-CN" altLang="en-US" sz="5400" b="1" dirty="0">
                <a:latin typeface="+mn-ea"/>
              </a:rPr>
              <a:t>均田制破坏严重</a:t>
            </a:r>
            <a:r>
              <a:rPr lang="en-US" altLang="zh-CN" sz="5400" b="1" dirty="0">
                <a:latin typeface="+mn-ea"/>
              </a:rPr>
              <a:t>            D.</a:t>
            </a:r>
            <a:r>
              <a:rPr lang="zh-CN" altLang="en-US" sz="5400" b="1" dirty="0">
                <a:latin typeface="+mn-ea"/>
              </a:rPr>
              <a:t>农业生产效率提高</a:t>
            </a:r>
          </a:p>
        </p:txBody>
      </p:sp>
      <p:sp>
        <p:nvSpPr>
          <p:cNvPr id="3" name="矩形 2">
            <a:extLst>
              <a:ext uri="{FF2B5EF4-FFF2-40B4-BE49-F238E27FC236}">
                <a16:creationId xmlns="" xmlns:a16="http://schemas.microsoft.com/office/drawing/2014/main" id="{D10AF633-C9AD-457B-A25C-6AF01C103A88}"/>
              </a:ext>
            </a:extLst>
          </p:cNvPr>
          <p:cNvSpPr/>
          <p:nvPr/>
        </p:nvSpPr>
        <p:spPr>
          <a:xfrm>
            <a:off x="1250650" y="9859281"/>
            <a:ext cx="21264704" cy="1920526"/>
          </a:xfrm>
          <a:prstGeom prst="rect">
            <a:avLst/>
          </a:prstGeom>
        </p:spPr>
        <p:txBody>
          <a:bodyPr wrap="square">
            <a:spAutoFit/>
          </a:bodyPr>
          <a:lstStyle/>
          <a:p>
            <a:pPr>
              <a:lnSpc>
                <a:spcPct val="110000"/>
              </a:lnSpc>
            </a:pPr>
            <a:r>
              <a:rPr lang="zh-CN" altLang="en-US" sz="5400" dirty="0">
                <a:solidFill>
                  <a:srgbClr val="FF0000"/>
                </a:solidFill>
                <a:latin typeface="黑体" panose="02010609060101010101" pitchFamily="49" charset="-122"/>
                <a:ea typeface="黑体" panose="02010609060101010101" pitchFamily="49" charset="-122"/>
              </a:rPr>
              <a:t>解析</a:t>
            </a:r>
            <a:r>
              <a:rPr lang="zh-CN" altLang="en-US" sz="5400" dirty="0">
                <a:solidFill>
                  <a:srgbClr val="FF0000"/>
                </a:solidFill>
              </a:rPr>
              <a:t>：</a:t>
            </a:r>
            <a:r>
              <a:rPr lang="zh-CN" altLang="en-US" sz="5400" b="1" spc="100" dirty="0">
                <a:solidFill>
                  <a:srgbClr val="2A5CAA"/>
                </a:solidFill>
                <a:latin typeface="楷体" pitchFamily="49" charset="-122"/>
                <a:ea typeface="楷体" pitchFamily="49" charset="-122"/>
              </a:rPr>
              <a:t>拥有</a:t>
            </a:r>
            <a:r>
              <a:rPr lang="en-US" altLang="zh-CN" sz="5400" b="1" spc="100" dirty="0">
                <a:solidFill>
                  <a:srgbClr val="2A5CAA"/>
                </a:solidFill>
                <a:latin typeface="楷体" pitchFamily="49" charset="-122"/>
                <a:ea typeface="楷体" pitchFamily="49" charset="-122"/>
              </a:rPr>
              <a:t>300</a:t>
            </a:r>
            <a:r>
              <a:rPr lang="zh-CN" altLang="en-US" sz="5400" b="1" spc="100" dirty="0">
                <a:solidFill>
                  <a:srgbClr val="2A5CAA"/>
                </a:solidFill>
                <a:latin typeface="楷体" pitchFamily="49" charset="-122"/>
                <a:ea typeface="楷体" pitchFamily="49" charset="-122"/>
              </a:rPr>
              <a:t>亩以上土地的地主仅有</a:t>
            </a:r>
            <a:r>
              <a:rPr lang="en-US" altLang="zh-CN" sz="5400" b="1" spc="100" dirty="0">
                <a:solidFill>
                  <a:srgbClr val="2A5CAA"/>
                </a:solidFill>
                <a:latin typeface="楷体" pitchFamily="49" charset="-122"/>
                <a:ea typeface="楷体" pitchFamily="49" charset="-122"/>
              </a:rPr>
              <a:t>2</a:t>
            </a:r>
            <a:r>
              <a:rPr lang="zh-CN" altLang="en-US" sz="5400" b="1" spc="100" dirty="0">
                <a:solidFill>
                  <a:srgbClr val="2A5CAA"/>
                </a:solidFill>
                <a:latin typeface="楷体" pitchFamily="49" charset="-122"/>
                <a:ea typeface="楷体" pitchFamily="49" charset="-122"/>
              </a:rPr>
              <a:t>家，而拥有</a:t>
            </a:r>
            <a:r>
              <a:rPr lang="en-US" altLang="zh-CN" sz="5400" b="1" spc="100" dirty="0">
                <a:solidFill>
                  <a:srgbClr val="2A5CAA"/>
                </a:solidFill>
                <a:latin typeface="楷体" pitchFamily="49" charset="-122"/>
                <a:ea typeface="楷体" pitchFamily="49" charset="-122"/>
              </a:rPr>
              <a:t>20—130</a:t>
            </a:r>
            <a:r>
              <a:rPr lang="zh-CN" altLang="en-US" sz="5400" b="1" spc="100" dirty="0">
                <a:solidFill>
                  <a:srgbClr val="2A5CAA"/>
                </a:solidFill>
                <a:latin typeface="楷体" pitchFamily="49" charset="-122"/>
                <a:ea typeface="楷体" pitchFamily="49" charset="-122"/>
              </a:rPr>
              <a:t>亩土地</a:t>
            </a:r>
            <a:endParaRPr lang="en-US" altLang="zh-CN" sz="5400" b="1" spc="100" dirty="0">
              <a:solidFill>
                <a:srgbClr val="2A5CAA"/>
              </a:solidFill>
              <a:latin typeface="楷体" pitchFamily="49" charset="-122"/>
              <a:ea typeface="楷体" pitchFamily="49" charset="-122"/>
            </a:endParaRPr>
          </a:p>
          <a:p>
            <a:pPr>
              <a:lnSpc>
                <a:spcPct val="110000"/>
              </a:lnSpc>
            </a:pPr>
            <a:r>
              <a:rPr lang="zh-CN" altLang="en-US" sz="5400" b="1" dirty="0">
                <a:solidFill>
                  <a:srgbClr val="2A5CAA"/>
                </a:solidFill>
                <a:latin typeface="楷体" pitchFamily="49" charset="-122"/>
                <a:ea typeface="楷体" pitchFamily="49" charset="-122"/>
              </a:rPr>
              <a:t>的自耕农有</a:t>
            </a:r>
            <a:r>
              <a:rPr lang="en-US" altLang="zh-CN" sz="5400" b="1" dirty="0">
                <a:solidFill>
                  <a:srgbClr val="2A5CAA"/>
                </a:solidFill>
                <a:latin typeface="楷体" pitchFamily="49" charset="-122"/>
                <a:ea typeface="楷体" pitchFamily="49" charset="-122"/>
              </a:rPr>
              <a:t>103</a:t>
            </a:r>
            <a:r>
              <a:rPr lang="zh-CN" altLang="en-US" sz="5400" b="1" dirty="0">
                <a:solidFill>
                  <a:srgbClr val="2A5CAA"/>
                </a:solidFill>
                <a:latin typeface="楷体" pitchFamily="49" charset="-122"/>
                <a:ea typeface="楷体" pitchFamily="49" charset="-122"/>
              </a:rPr>
              <a:t>家，说明当时该地土地集中现象不严重，故</a:t>
            </a:r>
            <a:r>
              <a:rPr lang="en-US" altLang="zh-CN" sz="5400" b="1" dirty="0">
                <a:solidFill>
                  <a:srgbClr val="2A5CAA"/>
                </a:solidFill>
                <a:latin typeface="楷体" pitchFamily="49" charset="-122"/>
                <a:ea typeface="楷体" pitchFamily="49" charset="-122"/>
              </a:rPr>
              <a:t>B</a:t>
            </a:r>
            <a:r>
              <a:rPr lang="zh-CN" altLang="en-US" sz="5400" b="1" dirty="0">
                <a:solidFill>
                  <a:srgbClr val="2A5CAA"/>
                </a:solidFill>
                <a:latin typeface="楷体" pitchFamily="49" charset="-122"/>
                <a:ea typeface="楷体" pitchFamily="49" charset="-122"/>
              </a:rPr>
              <a:t>项错误；</a:t>
            </a:r>
            <a:endParaRPr lang="zh-CN" altLang="en-US" sz="5400" b="1" spc="-150" dirty="0">
              <a:solidFill>
                <a:srgbClr val="2A5CAA"/>
              </a:solidFill>
              <a:latin typeface="楷体" pitchFamily="49" charset="-122"/>
              <a:ea typeface="楷体" pitchFamily="49" charset="-122"/>
            </a:endParaRPr>
          </a:p>
        </p:txBody>
      </p:sp>
      <p:graphicFrame>
        <p:nvGraphicFramePr>
          <p:cNvPr id="11" name="表格 10">
            <a:extLst>
              <a:ext uri="{FF2B5EF4-FFF2-40B4-BE49-F238E27FC236}">
                <a16:creationId xmlns="" xmlns:a16="http://schemas.microsoft.com/office/drawing/2014/main" id="{4F6DD775-7471-43DE-A658-2A42781599BC}"/>
              </a:ext>
            </a:extLst>
          </p:cNvPr>
          <p:cNvGraphicFramePr>
            <a:graphicFrameLocks noGrp="1"/>
          </p:cNvGraphicFramePr>
          <p:nvPr>
            <p:extLst>
              <p:ext uri="{D42A27DB-BD31-4B8C-83A1-F6EECF244321}">
                <p14:modId xmlns:p14="http://schemas.microsoft.com/office/powerpoint/2010/main" val="1580854001"/>
              </p:ext>
            </p:extLst>
          </p:nvPr>
        </p:nvGraphicFramePr>
        <p:xfrm>
          <a:off x="4046192" y="741438"/>
          <a:ext cx="14854156" cy="4258647"/>
        </p:xfrm>
        <a:graphic>
          <a:graphicData uri="http://schemas.openxmlformats.org/drawingml/2006/table">
            <a:tbl>
              <a:tblPr firstRow="1" bandRow="1">
                <a:tableStyleId>{5940675A-B579-460E-94D1-54222C63F5DA}</a:tableStyleId>
              </a:tblPr>
              <a:tblGrid>
                <a:gridCol w="6929933">
                  <a:extLst>
                    <a:ext uri="{9D8B030D-6E8A-4147-A177-3AD203B41FA5}">
                      <a16:colId xmlns="" xmlns:a16="http://schemas.microsoft.com/office/drawing/2014/main" val="3590138592"/>
                    </a:ext>
                  </a:extLst>
                </a:gridCol>
                <a:gridCol w="3074831">
                  <a:extLst>
                    <a:ext uri="{9D8B030D-6E8A-4147-A177-3AD203B41FA5}">
                      <a16:colId xmlns="" xmlns:a16="http://schemas.microsoft.com/office/drawing/2014/main" val="1802271589"/>
                    </a:ext>
                  </a:extLst>
                </a:gridCol>
                <a:gridCol w="4849392">
                  <a:extLst>
                    <a:ext uri="{9D8B030D-6E8A-4147-A177-3AD203B41FA5}">
                      <a16:colId xmlns="" xmlns:a16="http://schemas.microsoft.com/office/drawing/2014/main" val="1741240558"/>
                    </a:ext>
                  </a:extLst>
                </a:gridCol>
              </a:tblGrid>
              <a:tr h="723431">
                <a:tc>
                  <a:txBody>
                    <a:bodyPr/>
                    <a:lstStyle/>
                    <a:p>
                      <a:pPr algn="ctr"/>
                      <a:r>
                        <a:rPr lang="zh-CN" altLang="en-US" sz="4000" dirty="0">
                          <a:latin typeface="黑体" panose="02010609060101010101" pitchFamily="49" charset="-122"/>
                          <a:ea typeface="黑体" panose="02010609060101010101" pitchFamily="49" charset="-122"/>
                        </a:rPr>
                        <a:t>土地规模（亩）</a:t>
                      </a:r>
                    </a:p>
                  </a:txBody>
                  <a:tcPr/>
                </a:tc>
                <a:tc>
                  <a:txBody>
                    <a:bodyPr/>
                    <a:lstStyle/>
                    <a:p>
                      <a:pPr algn="ctr"/>
                      <a:r>
                        <a:rPr lang="zh-CN" altLang="en-US" sz="4000" dirty="0">
                          <a:latin typeface="黑体" panose="02010609060101010101" pitchFamily="49" charset="-122"/>
                          <a:ea typeface="黑体" panose="02010609060101010101" pitchFamily="49" charset="-122"/>
                        </a:rPr>
                        <a:t>户数</a:t>
                      </a:r>
                    </a:p>
                  </a:txBody>
                  <a:tcPr/>
                </a:tc>
                <a:tc>
                  <a:txBody>
                    <a:bodyPr/>
                    <a:lstStyle/>
                    <a:p>
                      <a:pPr algn="ctr"/>
                      <a:r>
                        <a:rPr lang="zh-CN" altLang="en-US" sz="4000" dirty="0">
                          <a:latin typeface="黑体" panose="02010609060101010101" pitchFamily="49" charset="-122"/>
                          <a:ea typeface="黑体" panose="02010609060101010101" pitchFamily="49" charset="-122"/>
                        </a:rPr>
                        <a:t>户数比例</a:t>
                      </a:r>
                    </a:p>
                  </a:txBody>
                  <a:tcPr/>
                </a:tc>
                <a:extLst>
                  <a:ext uri="{0D108BD9-81ED-4DB2-BD59-A6C34878D82A}">
                    <a16:rowId xmlns="" xmlns:a16="http://schemas.microsoft.com/office/drawing/2014/main" val="521593380"/>
                  </a:ext>
                </a:extLst>
              </a:tr>
              <a:tr h="720000">
                <a:tc>
                  <a:txBody>
                    <a:bodyPr/>
                    <a:lstStyle/>
                    <a:p>
                      <a:pPr algn="ctr"/>
                      <a:r>
                        <a:rPr lang="en-US" altLang="zh-CN" sz="4000" b="1" dirty="0">
                          <a:latin typeface="+mj-ea"/>
                          <a:ea typeface="+mj-ea"/>
                        </a:rPr>
                        <a:t>20</a:t>
                      </a:r>
                      <a:r>
                        <a:rPr lang="zh-CN" altLang="en-US" sz="4000" b="1" dirty="0">
                          <a:latin typeface="+mj-ea"/>
                          <a:ea typeface="+mj-ea"/>
                        </a:rPr>
                        <a:t>以下</a:t>
                      </a:r>
                    </a:p>
                  </a:txBody>
                  <a:tcPr/>
                </a:tc>
                <a:tc>
                  <a:txBody>
                    <a:bodyPr/>
                    <a:lstStyle/>
                    <a:p>
                      <a:pPr algn="ctr"/>
                      <a:r>
                        <a:rPr lang="en-US" altLang="zh-CN" sz="4000" b="1" dirty="0">
                          <a:latin typeface="+mj-ea"/>
                          <a:ea typeface="+mj-ea"/>
                        </a:rPr>
                        <a:t>24</a:t>
                      </a:r>
                      <a:endParaRPr lang="zh-CN" altLang="en-US" sz="4000" b="1" dirty="0">
                        <a:latin typeface="+mj-ea"/>
                        <a:ea typeface="+mj-ea"/>
                      </a:endParaRPr>
                    </a:p>
                  </a:txBody>
                  <a:tcPr/>
                </a:tc>
                <a:tc>
                  <a:txBody>
                    <a:bodyPr/>
                    <a:lstStyle/>
                    <a:p>
                      <a:pPr algn="ctr"/>
                      <a:r>
                        <a:rPr lang="en-US" altLang="zh-CN" sz="4000" b="1" dirty="0">
                          <a:latin typeface="+mj-ea"/>
                          <a:ea typeface="+mj-ea"/>
                        </a:rPr>
                        <a:t>17.3</a:t>
                      </a:r>
                      <a:r>
                        <a:rPr lang="zh-CN" altLang="en-US" sz="4000" b="1" dirty="0">
                          <a:latin typeface="+mj-ea"/>
                          <a:ea typeface="+mj-ea"/>
                        </a:rPr>
                        <a:t>％</a:t>
                      </a:r>
                    </a:p>
                  </a:txBody>
                  <a:tcPr/>
                </a:tc>
                <a:extLst>
                  <a:ext uri="{0D108BD9-81ED-4DB2-BD59-A6C34878D82A}">
                    <a16:rowId xmlns="" xmlns:a16="http://schemas.microsoft.com/office/drawing/2014/main" val="2176703529"/>
                  </a:ext>
                </a:extLst>
              </a:tr>
              <a:tr h="675000">
                <a:tc>
                  <a:txBody>
                    <a:bodyPr/>
                    <a:lstStyle/>
                    <a:p>
                      <a:pPr algn="ctr"/>
                      <a:r>
                        <a:rPr lang="en-US" altLang="zh-CN" sz="4000" b="1" dirty="0">
                          <a:latin typeface="+mj-ea"/>
                          <a:ea typeface="+mj-ea"/>
                        </a:rPr>
                        <a:t>20</a:t>
                      </a:r>
                      <a:r>
                        <a:rPr lang="zh-CN" altLang="en-US" sz="4000" b="1" dirty="0">
                          <a:latin typeface="+mj-ea"/>
                          <a:ea typeface="+mj-ea"/>
                        </a:rPr>
                        <a:t>～</a:t>
                      </a:r>
                      <a:r>
                        <a:rPr lang="en-US" altLang="zh-CN" sz="4000" b="1" dirty="0">
                          <a:latin typeface="+mj-ea"/>
                          <a:ea typeface="+mj-ea"/>
                        </a:rPr>
                        <a:t>130</a:t>
                      </a:r>
                      <a:endParaRPr lang="zh-CN" altLang="en-US" sz="4000" b="1" dirty="0">
                        <a:latin typeface="+mj-ea"/>
                        <a:ea typeface="+mj-ea"/>
                      </a:endParaRPr>
                    </a:p>
                  </a:txBody>
                  <a:tcPr/>
                </a:tc>
                <a:tc>
                  <a:txBody>
                    <a:bodyPr/>
                    <a:lstStyle/>
                    <a:p>
                      <a:pPr algn="ctr"/>
                      <a:r>
                        <a:rPr lang="en-US" altLang="zh-CN" sz="4000" b="1" dirty="0">
                          <a:latin typeface="+mj-ea"/>
                          <a:ea typeface="+mj-ea"/>
                        </a:rPr>
                        <a:t>103</a:t>
                      </a:r>
                      <a:endParaRPr lang="zh-CN" altLang="en-US" sz="4000" b="1" dirty="0">
                        <a:latin typeface="+mj-ea"/>
                        <a:ea typeface="+mj-ea"/>
                      </a:endParaRPr>
                    </a:p>
                  </a:txBody>
                  <a:tcPr/>
                </a:tc>
                <a:tc>
                  <a:txBody>
                    <a:bodyPr/>
                    <a:lstStyle/>
                    <a:p>
                      <a:pPr algn="ctr"/>
                      <a:r>
                        <a:rPr lang="en-US" altLang="zh-CN" sz="4000" b="1" dirty="0">
                          <a:latin typeface="+mj-ea"/>
                          <a:ea typeface="+mj-ea"/>
                        </a:rPr>
                        <a:t>74.1</a:t>
                      </a:r>
                      <a:r>
                        <a:rPr lang="zh-CN" altLang="en-US" sz="4000" b="1" dirty="0">
                          <a:latin typeface="+mj-ea"/>
                          <a:ea typeface="+mj-ea"/>
                        </a:rPr>
                        <a:t>％</a:t>
                      </a:r>
                    </a:p>
                  </a:txBody>
                  <a:tcPr/>
                </a:tc>
                <a:extLst>
                  <a:ext uri="{0D108BD9-81ED-4DB2-BD59-A6C34878D82A}">
                    <a16:rowId xmlns="" xmlns:a16="http://schemas.microsoft.com/office/drawing/2014/main" val="3808987622"/>
                  </a:ext>
                </a:extLst>
              </a:tr>
              <a:tr h="675000">
                <a:tc>
                  <a:txBody>
                    <a:bodyPr/>
                    <a:lstStyle/>
                    <a:p>
                      <a:pPr algn="ctr"/>
                      <a:r>
                        <a:rPr lang="en-US" altLang="zh-CN" sz="4000" b="1" dirty="0">
                          <a:latin typeface="+mj-ea"/>
                          <a:ea typeface="+mj-ea"/>
                        </a:rPr>
                        <a:t>131</a:t>
                      </a:r>
                      <a:r>
                        <a:rPr lang="zh-CN" altLang="en-US" sz="4000" b="1" dirty="0">
                          <a:latin typeface="+mj-ea"/>
                          <a:ea typeface="+mj-ea"/>
                        </a:rPr>
                        <a:t>～</a:t>
                      </a:r>
                      <a:r>
                        <a:rPr lang="en-US" altLang="zh-CN" sz="4000" b="1" dirty="0">
                          <a:latin typeface="+mj-ea"/>
                          <a:ea typeface="+mj-ea"/>
                        </a:rPr>
                        <a:t>300</a:t>
                      </a:r>
                      <a:endParaRPr lang="zh-CN" altLang="en-US" sz="4000" b="1" dirty="0">
                        <a:latin typeface="+mj-ea"/>
                        <a:ea typeface="+mj-ea"/>
                      </a:endParaRPr>
                    </a:p>
                  </a:txBody>
                  <a:tcPr/>
                </a:tc>
                <a:tc>
                  <a:txBody>
                    <a:bodyPr/>
                    <a:lstStyle/>
                    <a:p>
                      <a:pPr algn="ctr"/>
                      <a:r>
                        <a:rPr lang="en-US" altLang="zh-CN" sz="4000" b="1" dirty="0">
                          <a:latin typeface="+mj-ea"/>
                          <a:ea typeface="+mj-ea"/>
                        </a:rPr>
                        <a:t>10</a:t>
                      </a:r>
                      <a:endParaRPr lang="zh-CN" altLang="en-US" sz="4000" b="1" dirty="0">
                        <a:latin typeface="+mj-ea"/>
                        <a:ea typeface="+mj-ea"/>
                      </a:endParaRPr>
                    </a:p>
                  </a:txBody>
                  <a:tcPr/>
                </a:tc>
                <a:tc>
                  <a:txBody>
                    <a:bodyPr/>
                    <a:lstStyle/>
                    <a:p>
                      <a:pPr algn="ctr"/>
                      <a:r>
                        <a:rPr lang="en-US" altLang="zh-CN" sz="4000" b="1" dirty="0">
                          <a:latin typeface="+mj-ea"/>
                          <a:ea typeface="+mj-ea"/>
                        </a:rPr>
                        <a:t>7.2</a:t>
                      </a:r>
                      <a:r>
                        <a:rPr lang="zh-CN" altLang="en-US" sz="4000" b="1" dirty="0">
                          <a:latin typeface="+mj-ea"/>
                          <a:ea typeface="+mj-ea"/>
                        </a:rPr>
                        <a:t>％</a:t>
                      </a:r>
                    </a:p>
                  </a:txBody>
                  <a:tcPr/>
                </a:tc>
                <a:extLst>
                  <a:ext uri="{0D108BD9-81ED-4DB2-BD59-A6C34878D82A}">
                    <a16:rowId xmlns="" xmlns:a16="http://schemas.microsoft.com/office/drawing/2014/main" val="1856498342"/>
                  </a:ext>
                </a:extLst>
              </a:tr>
              <a:tr h="630000">
                <a:tc>
                  <a:txBody>
                    <a:bodyPr/>
                    <a:lstStyle/>
                    <a:p>
                      <a:pPr algn="ctr"/>
                      <a:r>
                        <a:rPr lang="en-US" altLang="zh-CN" sz="4000" b="1" dirty="0">
                          <a:latin typeface="+mj-ea"/>
                          <a:ea typeface="+mj-ea"/>
                        </a:rPr>
                        <a:t>300</a:t>
                      </a:r>
                      <a:r>
                        <a:rPr lang="zh-CN" altLang="en-US" sz="4000" b="1" dirty="0">
                          <a:latin typeface="+mj-ea"/>
                          <a:ea typeface="+mj-ea"/>
                        </a:rPr>
                        <a:t>以上</a:t>
                      </a:r>
                    </a:p>
                  </a:txBody>
                  <a:tcPr/>
                </a:tc>
                <a:tc>
                  <a:txBody>
                    <a:bodyPr/>
                    <a:lstStyle/>
                    <a:p>
                      <a:pPr algn="ctr"/>
                      <a:r>
                        <a:rPr lang="en-US" altLang="zh-CN" sz="4000" b="1" dirty="0">
                          <a:latin typeface="+mj-ea"/>
                          <a:ea typeface="+mj-ea"/>
                        </a:rPr>
                        <a:t>2</a:t>
                      </a:r>
                      <a:endParaRPr lang="zh-CN" altLang="en-US" sz="4000" b="1" dirty="0">
                        <a:latin typeface="+mj-ea"/>
                        <a:ea typeface="+mj-ea"/>
                      </a:endParaRPr>
                    </a:p>
                  </a:txBody>
                  <a:tcPr/>
                </a:tc>
                <a:tc>
                  <a:txBody>
                    <a:bodyPr/>
                    <a:lstStyle/>
                    <a:p>
                      <a:pPr algn="ctr"/>
                      <a:r>
                        <a:rPr lang="en-US" altLang="zh-CN" sz="4000" b="1" dirty="0">
                          <a:latin typeface="+mj-ea"/>
                          <a:ea typeface="+mj-ea"/>
                        </a:rPr>
                        <a:t>1.4</a:t>
                      </a:r>
                      <a:r>
                        <a:rPr lang="zh-CN" altLang="en-US" sz="4000" b="1" dirty="0">
                          <a:latin typeface="+mj-ea"/>
                          <a:ea typeface="+mj-ea"/>
                        </a:rPr>
                        <a:t>％</a:t>
                      </a:r>
                    </a:p>
                  </a:txBody>
                  <a:tcPr/>
                </a:tc>
                <a:extLst>
                  <a:ext uri="{0D108BD9-81ED-4DB2-BD59-A6C34878D82A}">
                    <a16:rowId xmlns="" xmlns:a16="http://schemas.microsoft.com/office/drawing/2014/main" val="3642263814"/>
                  </a:ext>
                </a:extLst>
              </a:tr>
              <a:tr h="712096">
                <a:tc>
                  <a:txBody>
                    <a:bodyPr/>
                    <a:lstStyle/>
                    <a:p>
                      <a:pPr algn="ctr"/>
                      <a:r>
                        <a:rPr lang="zh-CN" altLang="en-US" sz="4000" b="1" dirty="0">
                          <a:latin typeface="+mj-ea"/>
                          <a:ea typeface="+mj-ea"/>
                        </a:rPr>
                        <a:t>小计</a:t>
                      </a:r>
                    </a:p>
                  </a:txBody>
                  <a:tcPr/>
                </a:tc>
                <a:tc>
                  <a:txBody>
                    <a:bodyPr/>
                    <a:lstStyle/>
                    <a:p>
                      <a:pPr algn="ctr"/>
                      <a:r>
                        <a:rPr lang="en-US" altLang="zh-CN" sz="4000" b="1" dirty="0">
                          <a:latin typeface="+mj-ea"/>
                          <a:ea typeface="+mj-ea"/>
                        </a:rPr>
                        <a:t>139</a:t>
                      </a:r>
                      <a:endParaRPr lang="zh-CN" altLang="en-US" sz="4000" b="1" dirty="0">
                        <a:latin typeface="+mj-ea"/>
                        <a:ea typeface="+mj-ea"/>
                      </a:endParaRPr>
                    </a:p>
                  </a:txBody>
                  <a:tcPr/>
                </a:tc>
                <a:tc>
                  <a:txBody>
                    <a:bodyPr/>
                    <a:lstStyle/>
                    <a:p>
                      <a:pPr algn="ctr"/>
                      <a:r>
                        <a:rPr lang="en-US" altLang="zh-CN" sz="4000" b="1" dirty="0">
                          <a:latin typeface="+mj-ea"/>
                          <a:ea typeface="+mj-ea"/>
                        </a:rPr>
                        <a:t>100</a:t>
                      </a:r>
                      <a:r>
                        <a:rPr lang="zh-CN" altLang="en-US" sz="4000" b="1" dirty="0">
                          <a:latin typeface="+mj-ea"/>
                          <a:ea typeface="+mj-ea"/>
                        </a:rPr>
                        <a:t>％</a:t>
                      </a:r>
                    </a:p>
                  </a:txBody>
                  <a:tcPr/>
                </a:tc>
                <a:extLst>
                  <a:ext uri="{0D108BD9-81ED-4DB2-BD59-A6C34878D82A}">
                    <a16:rowId xmlns="" xmlns:a16="http://schemas.microsoft.com/office/drawing/2014/main" val="165460435"/>
                  </a:ext>
                </a:extLst>
              </a:tr>
            </a:tbl>
          </a:graphicData>
        </a:graphic>
      </p:graphicFrame>
      <p:sp>
        <p:nvSpPr>
          <p:cNvPr id="13" name="文本框 11">
            <a:extLst>
              <a:ext uri="{FF2B5EF4-FFF2-40B4-BE49-F238E27FC236}">
                <a16:creationId xmlns="" xmlns:a16="http://schemas.microsoft.com/office/drawing/2014/main" id="{6FFA98CF-EB8D-4A8E-B2D4-B56EF3C0A4E6}"/>
              </a:ext>
            </a:extLst>
          </p:cNvPr>
          <p:cNvSpPr txBox="1"/>
          <p:nvPr/>
        </p:nvSpPr>
        <p:spPr>
          <a:xfrm>
            <a:off x="3140650" y="6174364"/>
            <a:ext cx="530915" cy="923330"/>
          </a:xfrm>
          <a:prstGeom prst="rect">
            <a:avLst/>
          </a:prstGeom>
          <a:noFill/>
        </p:spPr>
        <p:txBody>
          <a:bodyPr wrap="none" rtlCol="0">
            <a:spAutoFit/>
          </a:bodyPr>
          <a:lstStyle/>
          <a:p>
            <a:r>
              <a:rPr lang="en-US" altLang="zh-CN" sz="5400" dirty="0">
                <a:solidFill>
                  <a:srgbClr val="FF0000"/>
                </a:solidFill>
                <a:latin typeface="+mj-ea"/>
                <a:ea typeface="+mj-ea"/>
              </a:rPr>
              <a:t>A</a:t>
            </a:r>
            <a:endParaRPr lang="zh-CN" altLang="en-US" sz="5400" dirty="0">
              <a:solidFill>
                <a:srgbClr val="FF0000"/>
              </a:solidFill>
              <a:latin typeface="+mj-ea"/>
              <a:ea typeface="+mj-ea"/>
            </a:endParaRPr>
          </a:p>
        </p:txBody>
      </p:sp>
    </p:spTree>
    <p:extLst>
      <p:ext uri="{BB962C8B-B14F-4D97-AF65-F5344CB8AC3E}">
        <p14:creationId xmlns:p14="http://schemas.microsoft.com/office/powerpoint/2010/main" val="38410557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
            <a:extLst>
              <a:ext uri="{FF2B5EF4-FFF2-40B4-BE49-F238E27FC236}">
                <a16:creationId xmlns="" xmlns:a16="http://schemas.microsoft.com/office/drawing/2014/main" id="{8C19A468-4FEE-4E3D-B480-7EFD89C60EB8}"/>
              </a:ext>
            </a:extLst>
          </p:cNvPr>
          <p:cNvSpPr txBox="1"/>
          <p:nvPr/>
        </p:nvSpPr>
        <p:spPr>
          <a:xfrm>
            <a:off x="1250650" y="704043"/>
            <a:ext cx="20464469" cy="6491008"/>
          </a:xfrm>
          <a:prstGeom prst="rect">
            <a:avLst/>
          </a:prstGeom>
          <a:noFill/>
        </p:spPr>
        <p:txBody>
          <a:bodyPr wrap="square" rtlCol="0">
            <a:spAutoFit/>
          </a:bodyPr>
          <a:lstStyle/>
          <a:p>
            <a:pPr>
              <a:lnSpc>
                <a:spcPct val="110000"/>
              </a:lnSpc>
            </a:pPr>
            <a:r>
              <a:rPr lang="zh-CN" altLang="en-US" sz="5400" b="1" dirty="0">
                <a:latin typeface="+mn-ea"/>
              </a:rPr>
              <a:t>（</a:t>
            </a:r>
            <a:r>
              <a:rPr lang="en-US" altLang="zh-CN" sz="5400" b="1" dirty="0">
                <a:latin typeface="+mn-ea"/>
              </a:rPr>
              <a:t>7</a:t>
            </a:r>
            <a:r>
              <a:rPr lang="zh-CN" altLang="en-US" sz="5400" b="1" dirty="0">
                <a:latin typeface="+mn-ea"/>
              </a:rPr>
              <a:t>）</a:t>
            </a:r>
            <a:endParaRPr lang="en-US" altLang="zh-CN" sz="5400" b="1" dirty="0">
              <a:latin typeface="+mn-ea"/>
            </a:endParaRPr>
          </a:p>
          <a:p>
            <a:pPr>
              <a:lnSpc>
                <a:spcPct val="110000"/>
              </a:lnSpc>
            </a:pPr>
            <a:endParaRPr lang="en-US" altLang="zh-CN" sz="5400" b="1" dirty="0">
              <a:latin typeface="+mn-ea"/>
            </a:endParaRPr>
          </a:p>
          <a:p>
            <a:pPr>
              <a:lnSpc>
                <a:spcPct val="110000"/>
              </a:lnSpc>
            </a:pPr>
            <a:endParaRPr lang="en-US" altLang="zh-CN" sz="5400" b="1" dirty="0">
              <a:latin typeface="+mn-ea"/>
            </a:endParaRPr>
          </a:p>
          <a:p>
            <a:pPr>
              <a:lnSpc>
                <a:spcPct val="110000"/>
              </a:lnSpc>
            </a:pPr>
            <a:endParaRPr lang="en-US" altLang="zh-CN" sz="5400" b="1" dirty="0">
              <a:latin typeface="+mn-ea"/>
            </a:endParaRPr>
          </a:p>
          <a:p>
            <a:pPr>
              <a:lnSpc>
                <a:spcPct val="110000"/>
              </a:lnSpc>
            </a:pPr>
            <a:endParaRPr lang="en-US" altLang="zh-CN" sz="5400" b="1" dirty="0">
              <a:latin typeface="+mn-ea"/>
            </a:endParaRPr>
          </a:p>
          <a:p>
            <a:pPr>
              <a:lnSpc>
                <a:spcPct val="110000"/>
              </a:lnSpc>
            </a:pPr>
            <a:r>
              <a:rPr lang="zh-CN" altLang="en-US" sz="5400" b="1" dirty="0">
                <a:latin typeface="+mn-ea"/>
              </a:rPr>
              <a:t>上表为唐代后期敦煌某地土地占有情况统计表。据此可知，当时该</a:t>
            </a:r>
            <a:endParaRPr lang="en-US" altLang="zh-CN" sz="5400" b="1" dirty="0">
              <a:latin typeface="+mn-ea"/>
            </a:endParaRPr>
          </a:p>
          <a:p>
            <a:pPr>
              <a:lnSpc>
                <a:spcPct val="110000"/>
              </a:lnSpc>
            </a:pPr>
            <a:r>
              <a:rPr lang="zh-CN" altLang="en-US" sz="5400" b="1" dirty="0">
                <a:latin typeface="+mn-ea"/>
              </a:rPr>
              <a:t>地</a:t>
            </a:r>
            <a:r>
              <a:rPr lang="zh-CN" altLang="en-US" sz="5400" b="1" spc="-150" dirty="0">
                <a:latin typeface="+mn-ea"/>
              </a:rPr>
              <a:t>（    ）</a:t>
            </a:r>
            <a:endParaRPr lang="en-US" altLang="zh-CN" sz="5400" b="1" dirty="0">
              <a:latin typeface="+mn-ea"/>
            </a:endParaRPr>
          </a:p>
        </p:txBody>
      </p:sp>
      <p:grpSp>
        <p:nvGrpSpPr>
          <p:cNvPr id="2" name="组合 1">
            <a:extLst>
              <a:ext uri="{FF2B5EF4-FFF2-40B4-BE49-F238E27FC236}">
                <a16:creationId xmlns="" xmlns:a16="http://schemas.microsoft.com/office/drawing/2014/main" id="{9A342A3B-2BE7-4216-9A57-FDE09766DE9C}"/>
              </a:ext>
            </a:extLst>
          </p:cNvPr>
          <p:cNvGrpSpPr/>
          <p:nvPr/>
        </p:nvGrpSpPr>
        <p:grpSpPr>
          <a:xfrm>
            <a:off x="21320650" y="4338000"/>
            <a:ext cx="2700000" cy="4596059"/>
            <a:chOff x="21320650" y="4338000"/>
            <a:chExt cx="2700000" cy="4596059"/>
          </a:xfrm>
        </p:grpSpPr>
        <p:pic>
          <p:nvPicPr>
            <p:cNvPr id="53" name="图片 52">
              <a:extLst>
                <a:ext uri="{FF2B5EF4-FFF2-40B4-BE49-F238E27FC236}">
                  <a16:creationId xmlns="" xmlns:a16="http://schemas.microsoft.com/office/drawing/2014/main" id="{DDB4CE5B-A8C8-4061-8455-6F1A5733A209}"/>
                </a:ext>
              </a:extLst>
            </p:cNvPr>
            <p:cNvPicPr>
              <a:picLocks noChangeAspect="1"/>
            </p:cNvPicPr>
            <p:nvPr/>
          </p:nvPicPr>
          <p:blipFill rotWithShape="1">
            <a:blip r:embed="rId2">
              <a:extLst>
                <a:ext uri="{28A0092B-C50C-407E-A947-70E740481C1C}">
                  <a14:useLocalDpi xmlns:a14="http://schemas.microsoft.com/office/drawing/2010/main" val="0"/>
                </a:ext>
              </a:extLst>
            </a:blip>
            <a:srcRect r="45499"/>
            <a:stretch/>
          </p:blipFill>
          <p:spPr>
            <a:xfrm>
              <a:off x="21320650" y="4338000"/>
              <a:ext cx="2700000" cy="4596059"/>
            </a:xfrm>
            <a:prstGeom prst="rect">
              <a:avLst/>
            </a:prstGeom>
          </p:spPr>
        </p:pic>
        <p:sp>
          <p:nvSpPr>
            <p:cNvPr id="27" name="页脚占位符 11">
              <a:extLst>
                <a:ext uri="{FF2B5EF4-FFF2-40B4-BE49-F238E27FC236}">
                  <a16:creationId xmlns="" xmlns:a16="http://schemas.microsoft.com/office/drawing/2014/main" id="{28275F5D-5E93-458B-B314-303ADEE56A96}"/>
                </a:ext>
              </a:extLst>
            </p:cNvPr>
            <p:cNvSpPr txBox="1">
              <a:spLocks/>
            </p:cNvSpPr>
            <p:nvPr/>
          </p:nvSpPr>
          <p:spPr>
            <a:xfrm>
              <a:off x="21715119" y="5933242"/>
              <a:ext cx="2285390" cy="1596555"/>
            </a:xfrm>
            <a:prstGeom prst="rect">
              <a:avLst/>
            </a:prstGeom>
          </p:spPr>
          <p:txBody>
            <a:bodyPr vert="horz" lIns="65384" tIns="32692" rIns="65384" bIns="32692" rtlCol="0" anchor="ctr"/>
            <a:lstStyle>
              <a:defPPr>
                <a:defRPr lang="zh-CN"/>
              </a:defPPr>
              <a:lvl1pPr marL="0" algn="l" defTabSz="1827530" rtl="0" eaLnBrk="1" latinLnBrk="0" hangingPunct="1">
                <a:defRPr sz="2400" b="1" kern="1200">
                  <a:solidFill>
                    <a:schemeClr val="tx1"/>
                  </a:solidFill>
                  <a:latin typeface="方正书宋_GBK" panose="03000509000000000000" pitchFamily="65" charset="-122"/>
                  <a:ea typeface="方正书宋_GBK" panose="03000509000000000000" pitchFamily="65" charset="-122"/>
                  <a:cs typeface="+mn-cs"/>
                </a:defRPr>
              </a:lvl1pPr>
              <a:lvl2pPr marL="913765" algn="l" defTabSz="1827530" rtl="0" eaLnBrk="1" latinLnBrk="0" hangingPunct="1">
                <a:defRPr sz="3600" kern="1200">
                  <a:solidFill>
                    <a:schemeClr val="tx1"/>
                  </a:solidFill>
                  <a:latin typeface="+mn-lt"/>
                  <a:ea typeface="+mn-ea"/>
                  <a:cs typeface="+mn-cs"/>
                </a:defRPr>
              </a:lvl2pPr>
              <a:lvl3pPr marL="1828165" algn="l" defTabSz="1827530" rtl="0" eaLnBrk="1" latinLnBrk="0" hangingPunct="1">
                <a:defRPr sz="3600" kern="1200">
                  <a:solidFill>
                    <a:schemeClr val="tx1"/>
                  </a:solidFill>
                  <a:latin typeface="+mn-lt"/>
                  <a:ea typeface="+mn-ea"/>
                  <a:cs typeface="+mn-cs"/>
                </a:defRPr>
              </a:lvl3pPr>
              <a:lvl4pPr marL="2741930" algn="l" defTabSz="1827530" rtl="0" eaLnBrk="1" latinLnBrk="0" hangingPunct="1">
                <a:defRPr sz="3600" kern="1200">
                  <a:solidFill>
                    <a:schemeClr val="tx1"/>
                  </a:solidFill>
                  <a:latin typeface="+mn-lt"/>
                  <a:ea typeface="+mn-ea"/>
                  <a:cs typeface="+mn-cs"/>
                </a:defRPr>
              </a:lvl4pPr>
              <a:lvl5pPr marL="3655695" algn="l" defTabSz="1827530" rtl="0" eaLnBrk="1" latinLnBrk="0" hangingPunct="1">
                <a:defRPr sz="3600" kern="1200">
                  <a:solidFill>
                    <a:schemeClr val="tx1"/>
                  </a:solidFill>
                  <a:latin typeface="+mn-lt"/>
                  <a:ea typeface="+mn-ea"/>
                  <a:cs typeface="+mn-cs"/>
                </a:defRPr>
              </a:lvl5pPr>
              <a:lvl6pPr marL="4570095" algn="l" defTabSz="1827530" rtl="0" eaLnBrk="1" latinLnBrk="0" hangingPunct="1">
                <a:defRPr sz="3600" kern="1200">
                  <a:solidFill>
                    <a:schemeClr val="tx1"/>
                  </a:solidFill>
                  <a:latin typeface="+mn-lt"/>
                  <a:ea typeface="+mn-ea"/>
                  <a:cs typeface="+mn-cs"/>
                </a:defRPr>
              </a:lvl6pPr>
              <a:lvl7pPr marL="5483860" algn="l" defTabSz="1827530" rtl="0" eaLnBrk="1" latinLnBrk="0" hangingPunct="1">
                <a:defRPr sz="3600" kern="1200">
                  <a:solidFill>
                    <a:schemeClr val="tx1"/>
                  </a:solidFill>
                  <a:latin typeface="+mn-lt"/>
                  <a:ea typeface="+mn-ea"/>
                  <a:cs typeface="+mn-cs"/>
                </a:defRPr>
              </a:lvl7pPr>
              <a:lvl8pPr marL="6397625" algn="l" defTabSz="1827530" rtl="0" eaLnBrk="1" latinLnBrk="0" hangingPunct="1">
                <a:defRPr sz="3600" kern="1200">
                  <a:solidFill>
                    <a:schemeClr val="tx1"/>
                  </a:solidFill>
                  <a:latin typeface="+mn-lt"/>
                  <a:ea typeface="+mn-ea"/>
                  <a:cs typeface="+mn-cs"/>
                </a:defRPr>
              </a:lvl8pPr>
              <a:lvl9pPr marL="7311390" algn="l" defTabSz="1827530" rtl="0" eaLnBrk="1" latinLnBrk="0" hangingPunct="1">
                <a:defRPr sz="3600" kern="1200">
                  <a:solidFill>
                    <a:schemeClr val="tx1"/>
                  </a:solidFill>
                  <a:latin typeface="+mn-lt"/>
                  <a:ea typeface="+mn-ea"/>
                  <a:cs typeface="+mn-cs"/>
                </a:defRPr>
              </a:lvl9pPr>
            </a:lstStyle>
            <a:p>
              <a:pPr algn="ctr"/>
              <a:r>
                <a:rPr lang="zh-CN" altLang="en-US" sz="3600" dirty="0">
                  <a:latin typeface="宋体" panose="02010600030101010101" pitchFamily="2" charset="-122"/>
                  <a:ea typeface="宋体" panose="02010600030101010101" pitchFamily="2" charset="-122"/>
                </a:rPr>
                <a:t>第</a:t>
              </a:r>
              <a:r>
                <a:rPr lang="en-US" altLang="zh-CN" sz="3600" dirty="0">
                  <a:latin typeface="宋体" panose="02010600030101010101" pitchFamily="2" charset="-122"/>
                  <a:ea typeface="宋体" panose="02010600030101010101" pitchFamily="2" charset="-122"/>
                  <a:cs typeface="Times New Roman" panose="02020603050405020304" pitchFamily="18" charset="0"/>
                </a:rPr>
                <a:t>8</a:t>
              </a:r>
              <a:r>
                <a:rPr lang="zh-CN" altLang="en-US" sz="3600" dirty="0">
                  <a:latin typeface="宋体" panose="02010600030101010101" pitchFamily="2" charset="-122"/>
                  <a:ea typeface="宋体" panose="02010600030101010101" pitchFamily="2" charset="-122"/>
                </a:rPr>
                <a:t>课  </a:t>
              </a:r>
              <a:endParaRPr lang="en-US" altLang="zh-CN" sz="3600" dirty="0">
                <a:latin typeface="宋体" panose="02010600030101010101" pitchFamily="2" charset="-122"/>
                <a:ea typeface="宋体" panose="02010600030101010101" pitchFamily="2" charset="-122"/>
              </a:endParaRPr>
            </a:p>
            <a:p>
              <a:pPr algn="ctr"/>
              <a:r>
                <a:rPr lang="zh-CN" altLang="en-US" sz="3600" dirty="0">
                  <a:latin typeface="宋体" panose="02010600030101010101" pitchFamily="2" charset="-122"/>
                  <a:ea typeface="宋体" panose="02010600030101010101" pitchFamily="2" charset="-122"/>
                </a:rPr>
                <a:t>第（</a:t>
              </a:r>
              <a:r>
                <a:rPr lang="en-US" altLang="zh-CN" sz="3600" dirty="0">
                  <a:latin typeface="宋体" panose="02010600030101010101" pitchFamily="2" charset="-122"/>
                  <a:ea typeface="宋体" panose="02010600030101010101" pitchFamily="2" charset="-122"/>
                  <a:cs typeface="Times New Roman" panose="02020603050405020304" pitchFamily="18" charset="0"/>
                </a:rPr>
                <a:t>7</a:t>
              </a:r>
              <a:r>
                <a:rPr lang="zh-CN" altLang="en-US" sz="3600" dirty="0">
                  <a:latin typeface="宋体" panose="02010600030101010101" pitchFamily="2" charset="-122"/>
                  <a:ea typeface="宋体" panose="02010600030101010101" pitchFamily="2" charset="-122"/>
                </a:rPr>
                <a:t>）题</a:t>
              </a:r>
            </a:p>
            <a:p>
              <a:pPr algn="ctr"/>
              <a:r>
                <a:rPr lang="en-US" altLang="zh-CN" sz="3600" dirty="0">
                  <a:solidFill>
                    <a:srgbClr val="FF0000"/>
                  </a:solidFill>
                  <a:latin typeface="宋体" panose="02010600030101010101" pitchFamily="2" charset="-122"/>
                  <a:ea typeface="宋体" panose="02010600030101010101" pitchFamily="2" charset="-122"/>
                </a:rPr>
                <a:t>P</a:t>
              </a:r>
              <a:r>
                <a:rPr lang="en-US" altLang="zh-CN" sz="3600" dirty="0">
                  <a:solidFill>
                    <a:srgbClr val="FF0000"/>
                  </a:solidFill>
                  <a:latin typeface="宋体" panose="02010600030101010101" pitchFamily="2" charset="-122"/>
                  <a:ea typeface="宋体" panose="02010600030101010101" pitchFamily="2" charset="-122"/>
                  <a:cs typeface="Times New Roman" panose="02020603050405020304" pitchFamily="18" charset="0"/>
                </a:rPr>
                <a:t>43</a:t>
              </a:r>
              <a:endParaRPr lang="zh-CN" altLang="en-US" sz="3600" dirty="0">
                <a:solidFill>
                  <a:srgbClr val="FF0000"/>
                </a:solidFill>
                <a:latin typeface="宋体" panose="02010600030101010101" pitchFamily="2" charset="-122"/>
                <a:ea typeface="宋体" panose="02010600030101010101" pitchFamily="2" charset="-122"/>
                <a:cs typeface="Times New Roman" panose="02020603050405020304" pitchFamily="18" charset="0"/>
              </a:endParaRPr>
            </a:p>
          </p:txBody>
        </p:sp>
      </p:grpSp>
      <p:sp>
        <p:nvSpPr>
          <p:cNvPr id="10" name="矩形 9">
            <a:extLst>
              <a:ext uri="{FF2B5EF4-FFF2-40B4-BE49-F238E27FC236}">
                <a16:creationId xmlns="" xmlns:a16="http://schemas.microsoft.com/office/drawing/2014/main" id="{01034CB6-669B-4C44-9ACF-036BB4A746B0}"/>
              </a:ext>
            </a:extLst>
          </p:cNvPr>
          <p:cNvSpPr/>
          <p:nvPr/>
        </p:nvSpPr>
        <p:spPr>
          <a:xfrm>
            <a:off x="1250650" y="7578000"/>
            <a:ext cx="19984982" cy="1920526"/>
          </a:xfrm>
          <a:prstGeom prst="rect">
            <a:avLst/>
          </a:prstGeom>
        </p:spPr>
        <p:txBody>
          <a:bodyPr wrap="square">
            <a:spAutoFit/>
          </a:bodyPr>
          <a:lstStyle/>
          <a:p>
            <a:pPr>
              <a:lnSpc>
                <a:spcPct val="110000"/>
              </a:lnSpc>
            </a:pPr>
            <a:r>
              <a:rPr lang="en-US" altLang="zh-CN" sz="5400" b="1" dirty="0">
                <a:latin typeface="+mn-ea"/>
              </a:rPr>
              <a:t>A.</a:t>
            </a:r>
            <a:r>
              <a:rPr lang="zh-CN" altLang="en-US" sz="5400" b="1" dirty="0">
                <a:latin typeface="+mn-ea"/>
              </a:rPr>
              <a:t>自耕农经济盛行</a:t>
            </a:r>
            <a:r>
              <a:rPr lang="en-US" altLang="zh-CN" sz="5400" b="1" dirty="0">
                <a:latin typeface="+mn-ea"/>
              </a:rPr>
              <a:t>            B.</a:t>
            </a:r>
            <a:r>
              <a:rPr lang="zh-CN" altLang="en-US" sz="5400" b="1" dirty="0">
                <a:latin typeface="+mn-ea"/>
              </a:rPr>
              <a:t>土地集中现象突出</a:t>
            </a:r>
          </a:p>
          <a:p>
            <a:pPr>
              <a:lnSpc>
                <a:spcPct val="110000"/>
              </a:lnSpc>
            </a:pPr>
            <a:r>
              <a:rPr lang="en-US" altLang="zh-CN" sz="5400" b="1" dirty="0">
                <a:latin typeface="+mn-ea"/>
              </a:rPr>
              <a:t>C.</a:t>
            </a:r>
            <a:r>
              <a:rPr lang="zh-CN" altLang="en-US" sz="5400" b="1" dirty="0">
                <a:latin typeface="+mn-ea"/>
              </a:rPr>
              <a:t>均田制破坏严重</a:t>
            </a:r>
            <a:r>
              <a:rPr lang="en-US" altLang="zh-CN" sz="5400" b="1" dirty="0">
                <a:latin typeface="+mn-ea"/>
              </a:rPr>
              <a:t>            D.</a:t>
            </a:r>
            <a:r>
              <a:rPr lang="zh-CN" altLang="en-US" sz="5400" b="1" dirty="0">
                <a:latin typeface="+mn-ea"/>
              </a:rPr>
              <a:t>农业生产效率提高</a:t>
            </a:r>
          </a:p>
        </p:txBody>
      </p:sp>
      <p:sp>
        <p:nvSpPr>
          <p:cNvPr id="3" name="矩形 2">
            <a:extLst>
              <a:ext uri="{FF2B5EF4-FFF2-40B4-BE49-F238E27FC236}">
                <a16:creationId xmlns="" xmlns:a16="http://schemas.microsoft.com/office/drawing/2014/main" id="{D10AF633-C9AD-457B-A25C-6AF01C103A88}"/>
              </a:ext>
            </a:extLst>
          </p:cNvPr>
          <p:cNvSpPr/>
          <p:nvPr/>
        </p:nvSpPr>
        <p:spPr>
          <a:xfrm>
            <a:off x="1250650" y="9859281"/>
            <a:ext cx="21264704" cy="2722990"/>
          </a:xfrm>
          <a:prstGeom prst="rect">
            <a:avLst/>
          </a:prstGeom>
        </p:spPr>
        <p:txBody>
          <a:bodyPr wrap="square">
            <a:spAutoFit/>
          </a:bodyPr>
          <a:lstStyle/>
          <a:p>
            <a:pPr>
              <a:lnSpc>
                <a:spcPct val="110000"/>
              </a:lnSpc>
            </a:pPr>
            <a:r>
              <a:rPr lang="zh-CN" altLang="en-US" sz="5400" dirty="0">
                <a:solidFill>
                  <a:srgbClr val="FF0000"/>
                </a:solidFill>
                <a:latin typeface="黑体" panose="02010609060101010101" pitchFamily="49" charset="-122"/>
                <a:ea typeface="黑体" panose="02010609060101010101" pitchFamily="49" charset="-122"/>
              </a:rPr>
              <a:t>解析</a:t>
            </a:r>
            <a:r>
              <a:rPr lang="zh-CN" altLang="en-US" sz="5400" dirty="0">
                <a:solidFill>
                  <a:srgbClr val="FF0000"/>
                </a:solidFill>
              </a:rPr>
              <a:t>：</a:t>
            </a:r>
            <a:r>
              <a:rPr lang="zh-CN" altLang="en-US" sz="5400" b="1" spc="-100" dirty="0">
                <a:solidFill>
                  <a:srgbClr val="2A5CAA"/>
                </a:solidFill>
                <a:latin typeface="楷体" pitchFamily="49" charset="-122"/>
                <a:ea typeface="楷体" pitchFamily="49" charset="-122"/>
              </a:rPr>
              <a:t>唐朝中期实行“两税法”后均田制瓦解，并且无法从材料判</a:t>
            </a:r>
            <a:endParaRPr lang="en-US" altLang="zh-CN" sz="5400" b="1" spc="-100" dirty="0">
              <a:solidFill>
                <a:srgbClr val="2A5CAA"/>
              </a:solidFill>
              <a:latin typeface="楷体" pitchFamily="49" charset="-122"/>
              <a:ea typeface="楷体" pitchFamily="49" charset="-122"/>
            </a:endParaRPr>
          </a:p>
          <a:p>
            <a:pPr>
              <a:lnSpc>
                <a:spcPct val="110000"/>
              </a:lnSpc>
            </a:pPr>
            <a:r>
              <a:rPr lang="zh-CN" altLang="en-US" sz="5400" b="1" spc="-100" dirty="0">
                <a:solidFill>
                  <a:srgbClr val="2A5CAA"/>
                </a:solidFill>
                <a:latin typeface="楷体" pitchFamily="49" charset="-122"/>
                <a:ea typeface="楷体" pitchFamily="49" charset="-122"/>
              </a:rPr>
              <a:t>断当地是否实行了均田制，故</a:t>
            </a:r>
            <a:r>
              <a:rPr lang="en-US" altLang="zh-CN" sz="5400" b="1" spc="-100" dirty="0">
                <a:solidFill>
                  <a:srgbClr val="2A5CAA"/>
                </a:solidFill>
                <a:latin typeface="楷体" pitchFamily="49" charset="-122"/>
                <a:ea typeface="楷体" pitchFamily="49" charset="-122"/>
              </a:rPr>
              <a:t>C</a:t>
            </a:r>
            <a:r>
              <a:rPr lang="zh-CN" altLang="en-US" sz="5400" b="1" spc="-100" dirty="0">
                <a:solidFill>
                  <a:srgbClr val="2A5CAA"/>
                </a:solidFill>
                <a:latin typeface="楷体" pitchFamily="49" charset="-122"/>
                <a:ea typeface="楷体" pitchFamily="49" charset="-122"/>
              </a:rPr>
              <a:t>项错误；仅凭拥有不同土地规模的户</a:t>
            </a:r>
            <a:endParaRPr lang="en-US" altLang="zh-CN" sz="5400" b="1" spc="-100" dirty="0">
              <a:solidFill>
                <a:srgbClr val="2A5CAA"/>
              </a:solidFill>
              <a:latin typeface="楷体" pitchFamily="49" charset="-122"/>
              <a:ea typeface="楷体" pitchFamily="49" charset="-122"/>
            </a:endParaRPr>
          </a:p>
          <a:p>
            <a:pPr>
              <a:lnSpc>
                <a:spcPct val="110000"/>
              </a:lnSpc>
            </a:pPr>
            <a:r>
              <a:rPr lang="zh-CN" altLang="en-US" sz="5400" b="1" spc="-100" dirty="0">
                <a:solidFill>
                  <a:srgbClr val="2A5CAA"/>
                </a:solidFill>
                <a:latin typeface="楷体" pitchFamily="49" charset="-122"/>
                <a:ea typeface="楷体" pitchFamily="49" charset="-122"/>
              </a:rPr>
              <a:t>数及所占比例无法判断农业生产效率是否提高，故</a:t>
            </a:r>
            <a:r>
              <a:rPr lang="en-US" altLang="zh-CN" sz="5400" b="1" spc="-100" dirty="0">
                <a:solidFill>
                  <a:srgbClr val="2A5CAA"/>
                </a:solidFill>
                <a:latin typeface="楷体" pitchFamily="49" charset="-122"/>
                <a:ea typeface="楷体" pitchFamily="49" charset="-122"/>
              </a:rPr>
              <a:t>D</a:t>
            </a:r>
            <a:r>
              <a:rPr lang="zh-CN" altLang="en-US" sz="5400" b="1" spc="-100" dirty="0">
                <a:solidFill>
                  <a:srgbClr val="2A5CAA"/>
                </a:solidFill>
                <a:latin typeface="楷体" pitchFamily="49" charset="-122"/>
                <a:ea typeface="楷体" pitchFamily="49" charset="-122"/>
              </a:rPr>
              <a:t>项错误。</a:t>
            </a:r>
          </a:p>
        </p:txBody>
      </p:sp>
      <p:graphicFrame>
        <p:nvGraphicFramePr>
          <p:cNvPr id="11" name="表格 10">
            <a:extLst>
              <a:ext uri="{FF2B5EF4-FFF2-40B4-BE49-F238E27FC236}">
                <a16:creationId xmlns="" xmlns:a16="http://schemas.microsoft.com/office/drawing/2014/main" id="{4F6DD775-7471-43DE-A658-2A42781599BC}"/>
              </a:ext>
            </a:extLst>
          </p:cNvPr>
          <p:cNvGraphicFramePr>
            <a:graphicFrameLocks noGrp="1"/>
          </p:cNvGraphicFramePr>
          <p:nvPr>
            <p:extLst>
              <p:ext uri="{D42A27DB-BD31-4B8C-83A1-F6EECF244321}">
                <p14:modId xmlns:p14="http://schemas.microsoft.com/office/powerpoint/2010/main" val="1580854001"/>
              </p:ext>
            </p:extLst>
          </p:nvPr>
        </p:nvGraphicFramePr>
        <p:xfrm>
          <a:off x="4046192" y="741438"/>
          <a:ext cx="14854156" cy="4258647"/>
        </p:xfrm>
        <a:graphic>
          <a:graphicData uri="http://schemas.openxmlformats.org/drawingml/2006/table">
            <a:tbl>
              <a:tblPr firstRow="1" bandRow="1">
                <a:tableStyleId>{5940675A-B579-460E-94D1-54222C63F5DA}</a:tableStyleId>
              </a:tblPr>
              <a:tblGrid>
                <a:gridCol w="6929933">
                  <a:extLst>
                    <a:ext uri="{9D8B030D-6E8A-4147-A177-3AD203B41FA5}">
                      <a16:colId xmlns="" xmlns:a16="http://schemas.microsoft.com/office/drawing/2014/main" val="3590138592"/>
                    </a:ext>
                  </a:extLst>
                </a:gridCol>
                <a:gridCol w="3074831">
                  <a:extLst>
                    <a:ext uri="{9D8B030D-6E8A-4147-A177-3AD203B41FA5}">
                      <a16:colId xmlns="" xmlns:a16="http://schemas.microsoft.com/office/drawing/2014/main" val="1802271589"/>
                    </a:ext>
                  </a:extLst>
                </a:gridCol>
                <a:gridCol w="4849392">
                  <a:extLst>
                    <a:ext uri="{9D8B030D-6E8A-4147-A177-3AD203B41FA5}">
                      <a16:colId xmlns="" xmlns:a16="http://schemas.microsoft.com/office/drawing/2014/main" val="1741240558"/>
                    </a:ext>
                  </a:extLst>
                </a:gridCol>
              </a:tblGrid>
              <a:tr h="723431">
                <a:tc>
                  <a:txBody>
                    <a:bodyPr/>
                    <a:lstStyle/>
                    <a:p>
                      <a:pPr algn="ctr"/>
                      <a:r>
                        <a:rPr lang="zh-CN" altLang="en-US" sz="4000" dirty="0">
                          <a:latin typeface="黑体" panose="02010609060101010101" pitchFamily="49" charset="-122"/>
                          <a:ea typeface="黑体" panose="02010609060101010101" pitchFamily="49" charset="-122"/>
                        </a:rPr>
                        <a:t>土地规模（亩）</a:t>
                      </a:r>
                    </a:p>
                  </a:txBody>
                  <a:tcPr/>
                </a:tc>
                <a:tc>
                  <a:txBody>
                    <a:bodyPr/>
                    <a:lstStyle/>
                    <a:p>
                      <a:pPr algn="ctr"/>
                      <a:r>
                        <a:rPr lang="zh-CN" altLang="en-US" sz="4000" dirty="0">
                          <a:latin typeface="黑体" panose="02010609060101010101" pitchFamily="49" charset="-122"/>
                          <a:ea typeface="黑体" panose="02010609060101010101" pitchFamily="49" charset="-122"/>
                        </a:rPr>
                        <a:t>户数</a:t>
                      </a:r>
                    </a:p>
                  </a:txBody>
                  <a:tcPr/>
                </a:tc>
                <a:tc>
                  <a:txBody>
                    <a:bodyPr/>
                    <a:lstStyle/>
                    <a:p>
                      <a:pPr algn="ctr"/>
                      <a:r>
                        <a:rPr lang="zh-CN" altLang="en-US" sz="4000" dirty="0">
                          <a:latin typeface="黑体" panose="02010609060101010101" pitchFamily="49" charset="-122"/>
                          <a:ea typeface="黑体" panose="02010609060101010101" pitchFamily="49" charset="-122"/>
                        </a:rPr>
                        <a:t>户数比例</a:t>
                      </a:r>
                    </a:p>
                  </a:txBody>
                  <a:tcPr/>
                </a:tc>
                <a:extLst>
                  <a:ext uri="{0D108BD9-81ED-4DB2-BD59-A6C34878D82A}">
                    <a16:rowId xmlns="" xmlns:a16="http://schemas.microsoft.com/office/drawing/2014/main" val="521593380"/>
                  </a:ext>
                </a:extLst>
              </a:tr>
              <a:tr h="720000">
                <a:tc>
                  <a:txBody>
                    <a:bodyPr/>
                    <a:lstStyle/>
                    <a:p>
                      <a:pPr algn="ctr"/>
                      <a:r>
                        <a:rPr lang="en-US" altLang="zh-CN" sz="4000" b="1" dirty="0">
                          <a:latin typeface="+mj-ea"/>
                          <a:ea typeface="+mj-ea"/>
                        </a:rPr>
                        <a:t>20</a:t>
                      </a:r>
                      <a:r>
                        <a:rPr lang="zh-CN" altLang="en-US" sz="4000" b="1" dirty="0">
                          <a:latin typeface="+mj-ea"/>
                          <a:ea typeface="+mj-ea"/>
                        </a:rPr>
                        <a:t>以下</a:t>
                      </a:r>
                    </a:p>
                  </a:txBody>
                  <a:tcPr/>
                </a:tc>
                <a:tc>
                  <a:txBody>
                    <a:bodyPr/>
                    <a:lstStyle/>
                    <a:p>
                      <a:pPr algn="ctr"/>
                      <a:r>
                        <a:rPr lang="en-US" altLang="zh-CN" sz="4000" b="1" dirty="0">
                          <a:latin typeface="+mj-ea"/>
                          <a:ea typeface="+mj-ea"/>
                        </a:rPr>
                        <a:t>24</a:t>
                      </a:r>
                      <a:endParaRPr lang="zh-CN" altLang="en-US" sz="4000" b="1" dirty="0">
                        <a:latin typeface="+mj-ea"/>
                        <a:ea typeface="+mj-ea"/>
                      </a:endParaRPr>
                    </a:p>
                  </a:txBody>
                  <a:tcPr/>
                </a:tc>
                <a:tc>
                  <a:txBody>
                    <a:bodyPr/>
                    <a:lstStyle/>
                    <a:p>
                      <a:pPr algn="ctr"/>
                      <a:r>
                        <a:rPr lang="en-US" altLang="zh-CN" sz="4000" b="1" dirty="0">
                          <a:latin typeface="+mj-ea"/>
                          <a:ea typeface="+mj-ea"/>
                        </a:rPr>
                        <a:t>17.3</a:t>
                      </a:r>
                      <a:r>
                        <a:rPr lang="zh-CN" altLang="en-US" sz="4000" b="1" dirty="0">
                          <a:latin typeface="+mj-ea"/>
                          <a:ea typeface="+mj-ea"/>
                        </a:rPr>
                        <a:t>％</a:t>
                      </a:r>
                    </a:p>
                  </a:txBody>
                  <a:tcPr/>
                </a:tc>
                <a:extLst>
                  <a:ext uri="{0D108BD9-81ED-4DB2-BD59-A6C34878D82A}">
                    <a16:rowId xmlns="" xmlns:a16="http://schemas.microsoft.com/office/drawing/2014/main" val="2176703529"/>
                  </a:ext>
                </a:extLst>
              </a:tr>
              <a:tr h="675000">
                <a:tc>
                  <a:txBody>
                    <a:bodyPr/>
                    <a:lstStyle/>
                    <a:p>
                      <a:pPr algn="ctr"/>
                      <a:r>
                        <a:rPr lang="en-US" altLang="zh-CN" sz="4000" b="1" dirty="0">
                          <a:latin typeface="+mj-ea"/>
                          <a:ea typeface="+mj-ea"/>
                        </a:rPr>
                        <a:t>20</a:t>
                      </a:r>
                      <a:r>
                        <a:rPr lang="zh-CN" altLang="en-US" sz="4000" b="1" dirty="0">
                          <a:latin typeface="+mj-ea"/>
                          <a:ea typeface="+mj-ea"/>
                        </a:rPr>
                        <a:t>～</a:t>
                      </a:r>
                      <a:r>
                        <a:rPr lang="en-US" altLang="zh-CN" sz="4000" b="1" dirty="0">
                          <a:latin typeface="+mj-ea"/>
                          <a:ea typeface="+mj-ea"/>
                        </a:rPr>
                        <a:t>130</a:t>
                      </a:r>
                      <a:endParaRPr lang="zh-CN" altLang="en-US" sz="4000" b="1" dirty="0">
                        <a:latin typeface="+mj-ea"/>
                        <a:ea typeface="+mj-ea"/>
                      </a:endParaRPr>
                    </a:p>
                  </a:txBody>
                  <a:tcPr/>
                </a:tc>
                <a:tc>
                  <a:txBody>
                    <a:bodyPr/>
                    <a:lstStyle/>
                    <a:p>
                      <a:pPr algn="ctr"/>
                      <a:r>
                        <a:rPr lang="en-US" altLang="zh-CN" sz="4000" b="1" dirty="0">
                          <a:latin typeface="+mj-ea"/>
                          <a:ea typeface="+mj-ea"/>
                        </a:rPr>
                        <a:t>103</a:t>
                      </a:r>
                      <a:endParaRPr lang="zh-CN" altLang="en-US" sz="4000" b="1" dirty="0">
                        <a:latin typeface="+mj-ea"/>
                        <a:ea typeface="+mj-ea"/>
                      </a:endParaRPr>
                    </a:p>
                  </a:txBody>
                  <a:tcPr/>
                </a:tc>
                <a:tc>
                  <a:txBody>
                    <a:bodyPr/>
                    <a:lstStyle/>
                    <a:p>
                      <a:pPr algn="ctr"/>
                      <a:r>
                        <a:rPr lang="en-US" altLang="zh-CN" sz="4000" b="1" dirty="0">
                          <a:latin typeface="+mj-ea"/>
                          <a:ea typeface="+mj-ea"/>
                        </a:rPr>
                        <a:t>74.1</a:t>
                      </a:r>
                      <a:r>
                        <a:rPr lang="zh-CN" altLang="en-US" sz="4000" b="1" dirty="0">
                          <a:latin typeface="+mj-ea"/>
                          <a:ea typeface="+mj-ea"/>
                        </a:rPr>
                        <a:t>％</a:t>
                      </a:r>
                    </a:p>
                  </a:txBody>
                  <a:tcPr/>
                </a:tc>
                <a:extLst>
                  <a:ext uri="{0D108BD9-81ED-4DB2-BD59-A6C34878D82A}">
                    <a16:rowId xmlns="" xmlns:a16="http://schemas.microsoft.com/office/drawing/2014/main" val="3808987622"/>
                  </a:ext>
                </a:extLst>
              </a:tr>
              <a:tr h="675000">
                <a:tc>
                  <a:txBody>
                    <a:bodyPr/>
                    <a:lstStyle/>
                    <a:p>
                      <a:pPr algn="ctr"/>
                      <a:r>
                        <a:rPr lang="en-US" altLang="zh-CN" sz="4000" b="1" dirty="0">
                          <a:latin typeface="+mj-ea"/>
                          <a:ea typeface="+mj-ea"/>
                        </a:rPr>
                        <a:t>131</a:t>
                      </a:r>
                      <a:r>
                        <a:rPr lang="zh-CN" altLang="en-US" sz="4000" b="1" dirty="0">
                          <a:latin typeface="+mj-ea"/>
                          <a:ea typeface="+mj-ea"/>
                        </a:rPr>
                        <a:t>～</a:t>
                      </a:r>
                      <a:r>
                        <a:rPr lang="en-US" altLang="zh-CN" sz="4000" b="1" dirty="0">
                          <a:latin typeface="+mj-ea"/>
                          <a:ea typeface="+mj-ea"/>
                        </a:rPr>
                        <a:t>300</a:t>
                      </a:r>
                      <a:endParaRPr lang="zh-CN" altLang="en-US" sz="4000" b="1" dirty="0">
                        <a:latin typeface="+mj-ea"/>
                        <a:ea typeface="+mj-ea"/>
                      </a:endParaRPr>
                    </a:p>
                  </a:txBody>
                  <a:tcPr/>
                </a:tc>
                <a:tc>
                  <a:txBody>
                    <a:bodyPr/>
                    <a:lstStyle/>
                    <a:p>
                      <a:pPr algn="ctr"/>
                      <a:r>
                        <a:rPr lang="en-US" altLang="zh-CN" sz="4000" b="1" dirty="0">
                          <a:latin typeface="+mj-ea"/>
                          <a:ea typeface="+mj-ea"/>
                        </a:rPr>
                        <a:t>10</a:t>
                      </a:r>
                      <a:endParaRPr lang="zh-CN" altLang="en-US" sz="4000" b="1" dirty="0">
                        <a:latin typeface="+mj-ea"/>
                        <a:ea typeface="+mj-ea"/>
                      </a:endParaRPr>
                    </a:p>
                  </a:txBody>
                  <a:tcPr/>
                </a:tc>
                <a:tc>
                  <a:txBody>
                    <a:bodyPr/>
                    <a:lstStyle/>
                    <a:p>
                      <a:pPr algn="ctr"/>
                      <a:r>
                        <a:rPr lang="en-US" altLang="zh-CN" sz="4000" b="1" dirty="0">
                          <a:latin typeface="+mj-ea"/>
                          <a:ea typeface="+mj-ea"/>
                        </a:rPr>
                        <a:t>7.2</a:t>
                      </a:r>
                      <a:r>
                        <a:rPr lang="zh-CN" altLang="en-US" sz="4000" b="1" dirty="0">
                          <a:latin typeface="+mj-ea"/>
                          <a:ea typeface="+mj-ea"/>
                        </a:rPr>
                        <a:t>％</a:t>
                      </a:r>
                    </a:p>
                  </a:txBody>
                  <a:tcPr/>
                </a:tc>
                <a:extLst>
                  <a:ext uri="{0D108BD9-81ED-4DB2-BD59-A6C34878D82A}">
                    <a16:rowId xmlns="" xmlns:a16="http://schemas.microsoft.com/office/drawing/2014/main" val="1856498342"/>
                  </a:ext>
                </a:extLst>
              </a:tr>
              <a:tr h="630000">
                <a:tc>
                  <a:txBody>
                    <a:bodyPr/>
                    <a:lstStyle/>
                    <a:p>
                      <a:pPr algn="ctr"/>
                      <a:r>
                        <a:rPr lang="en-US" altLang="zh-CN" sz="4000" b="1" dirty="0">
                          <a:latin typeface="+mj-ea"/>
                          <a:ea typeface="+mj-ea"/>
                        </a:rPr>
                        <a:t>300</a:t>
                      </a:r>
                      <a:r>
                        <a:rPr lang="zh-CN" altLang="en-US" sz="4000" b="1" dirty="0">
                          <a:latin typeface="+mj-ea"/>
                          <a:ea typeface="+mj-ea"/>
                        </a:rPr>
                        <a:t>以上</a:t>
                      </a:r>
                    </a:p>
                  </a:txBody>
                  <a:tcPr/>
                </a:tc>
                <a:tc>
                  <a:txBody>
                    <a:bodyPr/>
                    <a:lstStyle/>
                    <a:p>
                      <a:pPr algn="ctr"/>
                      <a:r>
                        <a:rPr lang="en-US" altLang="zh-CN" sz="4000" b="1" dirty="0">
                          <a:latin typeface="+mj-ea"/>
                          <a:ea typeface="+mj-ea"/>
                        </a:rPr>
                        <a:t>2</a:t>
                      </a:r>
                      <a:endParaRPr lang="zh-CN" altLang="en-US" sz="4000" b="1" dirty="0">
                        <a:latin typeface="+mj-ea"/>
                        <a:ea typeface="+mj-ea"/>
                      </a:endParaRPr>
                    </a:p>
                  </a:txBody>
                  <a:tcPr/>
                </a:tc>
                <a:tc>
                  <a:txBody>
                    <a:bodyPr/>
                    <a:lstStyle/>
                    <a:p>
                      <a:pPr algn="ctr"/>
                      <a:r>
                        <a:rPr lang="en-US" altLang="zh-CN" sz="4000" b="1" dirty="0">
                          <a:latin typeface="+mj-ea"/>
                          <a:ea typeface="+mj-ea"/>
                        </a:rPr>
                        <a:t>1.4</a:t>
                      </a:r>
                      <a:r>
                        <a:rPr lang="zh-CN" altLang="en-US" sz="4000" b="1" dirty="0">
                          <a:latin typeface="+mj-ea"/>
                          <a:ea typeface="+mj-ea"/>
                        </a:rPr>
                        <a:t>％</a:t>
                      </a:r>
                    </a:p>
                  </a:txBody>
                  <a:tcPr/>
                </a:tc>
                <a:extLst>
                  <a:ext uri="{0D108BD9-81ED-4DB2-BD59-A6C34878D82A}">
                    <a16:rowId xmlns="" xmlns:a16="http://schemas.microsoft.com/office/drawing/2014/main" val="3642263814"/>
                  </a:ext>
                </a:extLst>
              </a:tr>
              <a:tr h="712096">
                <a:tc>
                  <a:txBody>
                    <a:bodyPr/>
                    <a:lstStyle/>
                    <a:p>
                      <a:pPr algn="ctr"/>
                      <a:r>
                        <a:rPr lang="zh-CN" altLang="en-US" sz="4000" b="1" dirty="0">
                          <a:latin typeface="+mj-ea"/>
                          <a:ea typeface="+mj-ea"/>
                        </a:rPr>
                        <a:t>小计</a:t>
                      </a:r>
                    </a:p>
                  </a:txBody>
                  <a:tcPr/>
                </a:tc>
                <a:tc>
                  <a:txBody>
                    <a:bodyPr/>
                    <a:lstStyle/>
                    <a:p>
                      <a:pPr algn="ctr"/>
                      <a:r>
                        <a:rPr lang="en-US" altLang="zh-CN" sz="4000" b="1" dirty="0">
                          <a:latin typeface="+mj-ea"/>
                          <a:ea typeface="+mj-ea"/>
                        </a:rPr>
                        <a:t>139</a:t>
                      </a:r>
                      <a:endParaRPr lang="zh-CN" altLang="en-US" sz="4000" b="1" dirty="0">
                        <a:latin typeface="+mj-ea"/>
                        <a:ea typeface="+mj-ea"/>
                      </a:endParaRPr>
                    </a:p>
                  </a:txBody>
                  <a:tcPr/>
                </a:tc>
                <a:tc>
                  <a:txBody>
                    <a:bodyPr/>
                    <a:lstStyle/>
                    <a:p>
                      <a:pPr algn="ctr"/>
                      <a:r>
                        <a:rPr lang="en-US" altLang="zh-CN" sz="4000" b="1" dirty="0">
                          <a:latin typeface="+mj-ea"/>
                          <a:ea typeface="+mj-ea"/>
                        </a:rPr>
                        <a:t>100</a:t>
                      </a:r>
                      <a:r>
                        <a:rPr lang="zh-CN" altLang="en-US" sz="4000" b="1" dirty="0">
                          <a:latin typeface="+mj-ea"/>
                          <a:ea typeface="+mj-ea"/>
                        </a:rPr>
                        <a:t>％</a:t>
                      </a:r>
                    </a:p>
                  </a:txBody>
                  <a:tcPr/>
                </a:tc>
                <a:extLst>
                  <a:ext uri="{0D108BD9-81ED-4DB2-BD59-A6C34878D82A}">
                    <a16:rowId xmlns="" xmlns:a16="http://schemas.microsoft.com/office/drawing/2014/main" val="165460435"/>
                  </a:ext>
                </a:extLst>
              </a:tr>
            </a:tbl>
          </a:graphicData>
        </a:graphic>
      </p:graphicFrame>
      <p:sp>
        <p:nvSpPr>
          <p:cNvPr id="13" name="文本框 11">
            <a:extLst>
              <a:ext uri="{FF2B5EF4-FFF2-40B4-BE49-F238E27FC236}">
                <a16:creationId xmlns="" xmlns:a16="http://schemas.microsoft.com/office/drawing/2014/main" id="{6FFA98CF-EB8D-4A8E-B2D4-B56EF3C0A4E6}"/>
              </a:ext>
            </a:extLst>
          </p:cNvPr>
          <p:cNvSpPr txBox="1"/>
          <p:nvPr/>
        </p:nvSpPr>
        <p:spPr>
          <a:xfrm>
            <a:off x="3140650" y="6174364"/>
            <a:ext cx="530915" cy="923330"/>
          </a:xfrm>
          <a:prstGeom prst="rect">
            <a:avLst/>
          </a:prstGeom>
          <a:noFill/>
        </p:spPr>
        <p:txBody>
          <a:bodyPr wrap="none" rtlCol="0">
            <a:spAutoFit/>
          </a:bodyPr>
          <a:lstStyle/>
          <a:p>
            <a:r>
              <a:rPr lang="en-US" altLang="zh-CN" sz="5400" dirty="0">
                <a:solidFill>
                  <a:srgbClr val="FF0000"/>
                </a:solidFill>
                <a:latin typeface="+mj-ea"/>
                <a:ea typeface="+mj-ea"/>
              </a:rPr>
              <a:t>A</a:t>
            </a:r>
            <a:endParaRPr lang="zh-CN" altLang="en-US" sz="5400" dirty="0">
              <a:solidFill>
                <a:srgbClr val="FF0000"/>
              </a:solidFill>
              <a:latin typeface="+mj-ea"/>
              <a:ea typeface="+mj-ea"/>
            </a:endParaRPr>
          </a:p>
        </p:txBody>
      </p:sp>
    </p:spTree>
    <p:extLst>
      <p:ext uri="{BB962C8B-B14F-4D97-AF65-F5344CB8AC3E}">
        <p14:creationId xmlns:p14="http://schemas.microsoft.com/office/powerpoint/2010/main" val="1012664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9">
            <a:extLst>
              <a:ext uri="{FF2B5EF4-FFF2-40B4-BE49-F238E27FC236}">
                <a16:creationId xmlns="" xmlns:a16="http://schemas.microsoft.com/office/drawing/2014/main" id="{03EF18C5-9487-4850-BC56-C67A01CDBADB}"/>
              </a:ext>
            </a:extLst>
          </p:cNvPr>
          <p:cNvGrpSpPr/>
          <p:nvPr/>
        </p:nvGrpSpPr>
        <p:grpSpPr>
          <a:xfrm>
            <a:off x="21320650" y="4338000"/>
            <a:ext cx="2700000" cy="4596059"/>
            <a:chOff x="21320650" y="4338000"/>
            <a:chExt cx="2700000" cy="4596059"/>
          </a:xfrm>
        </p:grpSpPr>
        <p:pic>
          <p:nvPicPr>
            <p:cNvPr id="11" name="图片 10">
              <a:extLst>
                <a:ext uri="{FF2B5EF4-FFF2-40B4-BE49-F238E27FC236}">
                  <a16:creationId xmlns="" xmlns:a16="http://schemas.microsoft.com/office/drawing/2014/main" id="{060514E2-52BA-49CE-9839-425FD5322B9C}"/>
                </a:ext>
              </a:extLst>
            </p:cNvPr>
            <p:cNvPicPr>
              <a:picLocks noChangeAspect="1"/>
            </p:cNvPicPr>
            <p:nvPr/>
          </p:nvPicPr>
          <p:blipFill rotWithShape="1">
            <a:blip r:embed="rId2">
              <a:extLst>
                <a:ext uri="{28A0092B-C50C-407E-A947-70E740481C1C}">
                  <a14:useLocalDpi xmlns:a14="http://schemas.microsoft.com/office/drawing/2010/main" val="0"/>
                </a:ext>
              </a:extLst>
            </a:blip>
            <a:srcRect r="45499"/>
            <a:stretch/>
          </p:blipFill>
          <p:spPr>
            <a:xfrm>
              <a:off x="21320650" y="4338000"/>
              <a:ext cx="2700000" cy="4596059"/>
            </a:xfrm>
            <a:prstGeom prst="rect">
              <a:avLst/>
            </a:prstGeom>
          </p:spPr>
        </p:pic>
        <p:sp>
          <p:nvSpPr>
            <p:cNvPr id="12" name="页脚占位符 11">
              <a:extLst>
                <a:ext uri="{FF2B5EF4-FFF2-40B4-BE49-F238E27FC236}">
                  <a16:creationId xmlns="" xmlns:a16="http://schemas.microsoft.com/office/drawing/2014/main" id="{86693235-DF7E-4123-AE19-B71DB39135CF}"/>
                </a:ext>
              </a:extLst>
            </p:cNvPr>
            <p:cNvSpPr txBox="1">
              <a:spLocks/>
            </p:cNvSpPr>
            <p:nvPr/>
          </p:nvSpPr>
          <p:spPr>
            <a:xfrm>
              <a:off x="21715119" y="5933242"/>
              <a:ext cx="2285390" cy="1596555"/>
            </a:xfrm>
            <a:prstGeom prst="rect">
              <a:avLst/>
            </a:prstGeom>
          </p:spPr>
          <p:txBody>
            <a:bodyPr vert="horz" lIns="65384" tIns="32692" rIns="65384" bIns="32692" rtlCol="0" anchor="ctr"/>
            <a:lstStyle>
              <a:defPPr>
                <a:defRPr lang="zh-CN"/>
              </a:defPPr>
              <a:lvl1pPr marL="0" algn="l" defTabSz="1827530" rtl="0" eaLnBrk="1" latinLnBrk="0" hangingPunct="1">
                <a:defRPr sz="2400" b="1" kern="1200">
                  <a:solidFill>
                    <a:schemeClr val="tx1"/>
                  </a:solidFill>
                  <a:latin typeface="方正书宋_GBK" panose="03000509000000000000" pitchFamily="65" charset="-122"/>
                  <a:ea typeface="方正书宋_GBK" panose="03000509000000000000" pitchFamily="65" charset="-122"/>
                  <a:cs typeface="+mn-cs"/>
                </a:defRPr>
              </a:lvl1pPr>
              <a:lvl2pPr marL="913765" algn="l" defTabSz="1827530" rtl="0" eaLnBrk="1" latinLnBrk="0" hangingPunct="1">
                <a:defRPr sz="3600" kern="1200">
                  <a:solidFill>
                    <a:schemeClr val="tx1"/>
                  </a:solidFill>
                  <a:latin typeface="+mn-lt"/>
                  <a:ea typeface="+mn-ea"/>
                  <a:cs typeface="+mn-cs"/>
                </a:defRPr>
              </a:lvl2pPr>
              <a:lvl3pPr marL="1828165" algn="l" defTabSz="1827530" rtl="0" eaLnBrk="1" latinLnBrk="0" hangingPunct="1">
                <a:defRPr sz="3600" kern="1200">
                  <a:solidFill>
                    <a:schemeClr val="tx1"/>
                  </a:solidFill>
                  <a:latin typeface="+mn-lt"/>
                  <a:ea typeface="+mn-ea"/>
                  <a:cs typeface="+mn-cs"/>
                </a:defRPr>
              </a:lvl3pPr>
              <a:lvl4pPr marL="2741930" algn="l" defTabSz="1827530" rtl="0" eaLnBrk="1" latinLnBrk="0" hangingPunct="1">
                <a:defRPr sz="3600" kern="1200">
                  <a:solidFill>
                    <a:schemeClr val="tx1"/>
                  </a:solidFill>
                  <a:latin typeface="+mn-lt"/>
                  <a:ea typeface="+mn-ea"/>
                  <a:cs typeface="+mn-cs"/>
                </a:defRPr>
              </a:lvl4pPr>
              <a:lvl5pPr marL="3655695" algn="l" defTabSz="1827530" rtl="0" eaLnBrk="1" latinLnBrk="0" hangingPunct="1">
                <a:defRPr sz="3600" kern="1200">
                  <a:solidFill>
                    <a:schemeClr val="tx1"/>
                  </a:solidFill>
                  <a:latin typeface="+mn-lt"/>
                  <a:ea typeface="+mn-ea"/>
                  <a:cs typeface="+mn-cs"/>
                </a:defRPr>
              </a:lvl5pPr>
              <a:lvl6pPr marL="4570095" algn="l" defTabSz="1827530" rtl="0" eaLnBrk="1" latinLnBrk="0" hangingPunct="1">
                <a:defRPr sz="3600" kern="1200">
                  <a:solidFill>
                    <a:schemeClr val="tx1"/>
                  </a:solidFill>
                  <a:latin typeface="+mn-lt"/>
                  <a:ea typeface="+mn-ea"/>
                  <a:cs typeface="+mn-cs"/>
                </a:defRPr>
              </a:lvl6pPr>
              <a:lvl7pPr marL="5483860" algn="l" defTabSz="1827530" rtl="0" eaLnBrk="1" latinLnBrk="0" hangingPunct="1">
                <a:defRPr sz="3600" kern="1200">
                  <a:solidFill>
                    <a:schemeClr val="tx1"/>
                  </a:solidFill>
                  <a:latin typeface="+mn-lt"/>
                  <a:ea typeface="+mn-ea"/>
                  <a:cs typeface="+mn-cs"/>
                </a:defRPr>
              </a:lvl7pPr>
              <a:lvl8pPr marL="6397625" algn="l" defTabSz="1827530" rtl="0" eaLnBrk="1" latinLnBrk="0" hangingPunct="1">
                <a:defRPr sz="3600" kern="1200">
                  <a:solidFill>
                    <a:schemeClr val="tx1"/>
                  </a:solidFill>
                  <a:latin typeface="+mn-lt"/>
                  <a:ea typeface="+mn-ea"/>
                  <a:cs typeface="+mn-cs"/>
                </a:defRPr>
              </a:lvl8pPr>
              <a:lvl9pPr marL="7311390" algn="l" defTabSz="1827530" rtl="0" eaLnBrk="1" latinLnBrk="0" hangingPunct="1">
                <a:defRPr sz="3600" kern="1200">
                  <a:solidFill>
                    <a:schemeClr val="tx1"/>
                  </a:solidFill>
                  <a:latin typeface="+mn-lt"/>
                  <a:ea typeface="+mn-ea"/>
                  <a:cs typeface="+mn-cs"/>
                </a:defRPr>
              </a:lvl9pPr>
            </a:lstStyle>
            <a:p>
              <a:pPr algn="ctr"/>
              <a:r>
                <a:rPr lang="zh-CN" altLang="en-US" sz="3600" dirty="0">
                  <a:latin typeface="宋体" panose="02010600030101010101" pitchFamily="2" charset="-122"/>
                  <a:ea typeface="宋体" panose="02010600030101010101" pitchFamily="2" charset="-122"/>
                </a:rPr>
                <a:t>第</a:t>
              </a:r>
              <a:r>
                <a:rPr lang="en-US" altLang="zh-CN" sz="3600" dirty="0">
                  <a:latin typeface="宋体" panose="02010600030101010101" pitchFamily="2" charset="-122"/>
                  <a:ea typeface="宋体" panose="02010600030101010101" pitchFamily="2" charset="-122"/>
                  <a:cs typeface="Times New Roman" panose="02020603050405020304" pitchFamily="18" charset="0"/>
                </a:rPr>
                <a:t>8</a:t>
              </a:r>
              <a:r>
                <a:rPr lang="zh-CN" altLang="en-US" sz="3600" dirty="0">
                  <a:latin typeface="宋体" panose="02010600030101010101" pitchFamily="2" charset="-122"/>
                  <a:ea typeface="宋体" panose="02010600030101010101" pitchFamily="2" charset="-122"/>
                </a:rPr>
                <a:t>课  </a:t>
              </a:r>
              <a:endParaRPr lang="en-US" altLang="zh-CN" sz="3600" dirty="0">
                <a:latin typeface="宋体" panose="02010600030101010101" pitchFamily="2" charset="-122"/>
                <a:ea typeface="宋体" panose="02010600030101010101" pitchFamily="2" charset="-122"/>
              </a:endParaRPr>
            </a:p>
            <a:p>
              <a:pPr algn="ctr"/>
              <a:r>
                <a:rPr lang="zh-CN" altLang="en-US" sz="3600" dirty="0">
                  <a:latin typeface="宋体" panose="02010600030101010101" pitchFamily="2" charset="-122"/>
                  <a:ea typeface="宋体" panose="02010600030101010101" pitchFamily="2" charset="-122"/>
                </a:rPr>
                <a:t>概念补充</a:t>
              </a:r>
              <a:r>
                <a:rPr lang="en-US" altLang="zh-CN" sz="3600" dirty="0">
                  <a:solidFill>
                    <a:srgbClr val="FF0000"/>
                  </a:solidFill>
                  <a:latin typeface="宋体" panose="02010600030101010101" pitchFamily="2" charset="-122"/>
                  <a:ea typeface="宋体" panose="02010600030101010101" pitchFamily="2" charset="-122"/>
                </a:rPr>
                <a:t>P</a:t>
              </a:r>
              <a:r>
                <a:rPr lang="en-US" altLang="zh-CN" sz="3600" dirty="0">
                  <a:solidFill>
                    <a:srgbClr val="FF0000"/>
                  </a:solidFill>
                  <a:latin typeface="宋体" panose="02010600030101010101" pitchFamily="2" charset="-122"/>
                  <a:ea typeface="宋体" panose="02010600030101010101" pitchFamily="2" charset="-122"/>
                  <a:cs typeface="Times New Roman" panose="02020603050405020304" pitchFamily="18" charset="0"/>
                </a:rPr>
                <a:t>43</a:t>
              </a:r>
              <a:endParaRPr lang="zh-CN" altLang="en-US" sz="3600" dirty="0">
                <a:solidFill>
                  <a:srgbClr val="FF0000"/>
                </a:solidFill>
                <a:latin typeface="宋体" panose="02010600030101010101" pitchFamily="2" charset="-122"/>
                <a:ea typeface="宋体" panose="02010600030101010101" pitchFamily="2" charset="-122"/>
                <a:cs typeface="Times New Roman" panose="02020603050405020304" pitchFamily="18" charset="0"/>
              </a:endParaRPr>
            </a:p>
          </p:txBody>
        </p:sp>
      </p:grpSp>
      <p:sp>
        <p:nvSpPr>
          <p:cNvPr id="9" name="对角圆角矩形 49">
            <a:extLst>
              <a:ext uri="{FF2B5EF4-FFF2-40B4-BE49-F238E27FC236}">
                <a16:creationId xmlns="" xmlns:a16="http://schemas.microsoft.com/office/drawing/2014/main" id="{C2E4E45B-489B-478D-8E58-DE117C750DCF}"/>
              </a:ext>
            </a:extLst>
          </p:cNvPr>
          <p:cNvSpPr/>
          <p:nvPr/>
        </p:nvSpPr>
        <p:spPr>
          <a:xfrm>
            <a:off x="1296186" y="1559956"/>
            <a:ext cx="3420000" cy="900000"/>
          </a:xfrm>
          <a:prstGeom prst="round2DiagRect">
            <a:avLst>
              <a:gd name="adj1" fmla="val 16667"/>
              <a:gd name="adj2" fmla="val 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3" name="TextBox 2">
            <a:extLst>
              <a:ext uri="{FF2B5EF4-FFF2-40B4-BE49-F238E27FC236}">
                <a16:creationId xmlns="" xmlns:a16="http://schemas.microsoft.com/office/drawing/2014/main" id="{91C1EAE4-5074-495F-8E54-CA170BA9D4F3}"/>
              </a:ext>
            </a:extLst>
          </p:cNvPr>
          <p:cNvSpPr txBox="1"/>
          <p:nvPr/>
        </p:nvSpPr>
        <p:spPr>
          <a:xfrm>
            <a:off x="1497110" y="1504444"/>
            <a:ext cx="3018151" cy="923330"/>
          </a:xfrm>
          <a:prstGeom prst="rect">
            <a:avLst/>
          </a:prstGeom>
          <a:noFill/>
        </p:spPr>
        <p:txBody>
          <a:bodyPr wrap="square" rtlCol="0">
            <a:spAutoFit/>
          </a:bodyPr>
          <a:lstStyle/>
          <a:p>
            <a:r>
              <a:rPr lang="zh-CN" altLang="en-US" sz="5400" b="1" dirty="0">
                <a:solidFill>
                  <a:schemeClr val="bg1"/>
                </a:solidFill>
                <a:latin typeface="黑体" panose="02010609060101010101" pitchFamily="49" charset="-122"/>
                <a:ea typeface="黑体" panose="02010609060101010101" pitchFamily="49" charset="-122"/>
              </a:rPr>
              <a:t>概念补充</a:t>
            </a:r>
            <a:endParaRPr lang="zh-CN" altLang="en-US" sz="5400" b="1" dirty="0">
              <a:solidFill>
                <a:schemeClr val="bg1"/>
              </a:solidFill>
              <a:latin typeface="楷体" panose="02010609060101010101" pitchFamily="49" charset="-122"/>
              <a:ea typeface="楷体" panose="02010609060101010101" pitchFamily="49" charset="-122"/>
            </a:endParaRPr>
          </a:p>
        </p:txBody>
      </p:sp>
      <p:sp>
        <p:nvSpPr>
          <p:cNvPr id="3" name="矩形 2">
            <a:extLst>
              <a:ext uri="{FF2B5EF4-FFF2-40B4-BE49-F238E27FC236}">
                <a16:creationId xmlns="" xmlns:a16="http://schemas.microsoft.com/office/drawing/2014/main" id="{27F6DB27-7F90-4BA0-B565-BD3616B8061E}"/>
              </a:ext>
            </a:extLst>
          </p:cNvPr>
          <p:cNvSpPr/>
          <p:nvPr/>
        </p:nvSpPr>
        <p:spPr>
          <a:xfrm>
            <a:off x="9980650" y="3876335"/>
            <a:ext cx="2475000" cy="923330"/>
          </a:xfrm>
          <a:prstGeom prst="rect">
            <a:avLst/>
          </a:prstGeom>
        </p:spPr>
        <p:txBody>
          <a:bodyPr wrap="square">
            <a:spAutoFit/>
          </a:bodyPr>
          <a:lstStyle/>
          <a:p>
            <a:r>
              <a:rPr lang="zh-CN" altLang="en-US" sz="5400" dirty="0">
                <a:latin typeface="黑体" panose="02010609060101010101" pitchFamily="49" charset="-122"/>
                <a:ea typeface="黑体" panose="02010609060101010101" pitchFamily="49" charset="-122"/>
              </a:rPr>
              <a:t>自耕农</a:t>
            </a:r>
            <a:endParaRPr lang="zh-CN" altLang="en-US" sz="5400" dirty="0"/>
          </a:p>
        </p:txBody>
      </p:sp>
      <p:sp>
        <p:nvSpPr>
          <p:cNvPr id="4" name="矩形 3">
            <a:extLst>
              <a:ext uri="{FF2B5EF4-FFF2-40B4-BE49-F238E27FC236}">
                <a16:creationId xmlns="" xmlns:a16="http://schemas.microsoft.com/office/drawing/2014/main" id="{C5CD126C-EB00-48DC-8A33-D92889D4DC4A}"/>
              </a:ext>
            </a:extLst>
          </p:cNvPr>
          <p:cNvSpPr/>
          <p:nvPr/>
        </p:nvSpPr>
        <p:spPr>
          <a:xfrm>
            <a:off x="2600650" y="5235645"/>
            <a:ext cx="17885781" cy="3748719"/>
          </a:xfrm>
          <a:prstGeom prst="rect">
            <a:avLst/>
          </a:prstGeom>
        </p:spPr>
        <p:txBody>
          <a:bodyPr wrap="square">
            <a:spAutoFit/>
          </a:bodyPr>
          <a:lstStyle/>
          <a:p>
            <a:pPr>
              <a:lnSpc>
                <a:spcPct val="110000"/>
              </a:lnSpc>
            </a:pPr>
            <a:r>
              <a:rPr lang="zh-CN" altLang="en-US" sz="4400" b="1" dirty="0">
                <a:latin typeface="楷体" panose="02010609060101010101" pitchFamily="49" charset="-122"/>
                <a:ea typeface="楷体" panose="02010609060101010101" pitchFamily="49" charset="-122"/>
              </a:rPr>
              <a:t>    </a:t>
            </a:r>
            <a:r>
              <a:rPr lang="zh-CN" altLang="en-US" sz="5400" b="1" dirty="0">
                <a:latin typeface="楷体" panose="02010609060101010101" pitchFamily="49" charset="-122"/>
                <a:ea typeface="楷体" panose="02010609060101010101" pitchFamily="49" charset="-122"/>
              </a:rPr>
              <a:t>自耕农自耕农是以小块土地私有制为基础，以</a:t>
            </a:r>
            <a:r>
              <a:rPr lang="zh-CN" altLang="en-US" sz="5400" b="1" spc="-150" dirty="0">
                <a:latin typeface="楷体" panose="02010609060101010101" pitchFamily="49" charset="-122"/>
                <a:ea typeface="楷体" panose="02010609060101010101" pitchFamily="49" charset="-122"/>
              </a:rPr>
              <a:t>单个家庭为经济单位，从事耕织相结合的个体农业劳动的农户</a:t>
            </a:r>
            <a:r>
              <a:rPr lang="zh-CN" altLang="en-US" sz="5400" b="1" dirty="0">
                <a:latin typeface="楷体" panose="02010609060101010101" pitchFamily="49" charset="-122"/>
                <a:ea typeface="楷体" panose="02010609060101010101" pitchFamily="49" charset="-122"/>
              </a:rPr>
              <a:t>。</a:t>
            </a:r>
            <a:r>
              <a:rPr lang="zh-CN" altLang="en-US" sz="5400" b="1" spc="600" dirty="0">
                <a:latin typeface="楷体" panose="02010609060101010101" pitchFamily="49" charset="-122"/>
                <a:ea typeface="楷体" panose="02010609060101010101" pitchFamily="49" charset="-122"/>
              </a:rPr>
              <a:t>它是中国封建社会赋税、徭役的主要承担者。由于他们是</a:t>
            </a:r>
            <a:r>
              <a:rPr lang="zh-CN" altLang="en-US" sz="5400" b="1" dirty="0">
                <a:latin typeface="楷体" panose="02010609060101010101" pitchFamily="49" charset="-122"/>
                <a:ea typeface="楷体" panose="02010609060101010101" pitchFamily="49" charset="-122"/>
              </a:rPr>
              <a:t>个体小生产者，经济地位极不稳固，两极分化极为显著。</a:t>
            </a:r>
            <a:endParaRPr lang="zh-CN" altLang="en-US" sz="5400" dirty="0">
              <a:latin typeface="楷体" panose="02010609060101010101" pitchFamily="49" charset="-122"/>
              <a:ea typeface="楷体" panose="02010609060101010101" pitchFamily="49" charset="-122"/>
            </a:endParaRPr>
          </a:p>
        </p:txBody>
      </p:sp>
    </p:spTree>
    <p:extLst>
      <p:ext uri="{BB962C8B-B14F-4D97-AF65-F5344CB8AC3E}">
        <p14:creationId xmlns:p14="http://schemas.microsoft.com/office/powerpoint/2010/main" val="242835570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
            <a:extLst>
              <a:ext uri="{FF2B5EF4-FFF2-40B4-BE49-F238E27FC236}">
                <a16:creationId xmlns="" xmlns:a16="http://schemas.microsoft.com/office/drawing/2014/main" id="{8C19A468-4FEE-4E3D-B480-7EFD89C60EB8}"/>
              </a:ext>
            </a:extLst>
          </p:cNvPr>
          <p:cNvSpPr txBox="1"/>
          <p:nvPr/>
        </p:nvSpPr>
        <p:spPr>
          <a:xfrm>
            <a:off x="1250650" y="704043"/>
            <a:ext cx="22095000" cy="1920526"/>
          </a:xfrm>
          <a:prstGeom prst="rect">
            <a:avLst/>
          </a:prstGeom>
          <a:noFill/>
        </p:spPr>
        <p:txBody>
          <a:bodyPr wrap="square" rtlCol="0">
            <a:spAutoFit/>
          </a:bodyPr>
          <a:lstStyle/>
          <a:p>
            <a:pPr>
              <a:lnSpc>
                <a:spcPct val="110000"/>
              </a:lnSpc>
            </a:pPr>
            <a:r>
              <a:rPr lang="zh-CN" altLang="en-US" sz="5400" b="1" spc="-150" dirty="0">
                <a:latin typeface="+mn-ea"/>
              </a:rPr>
              <a:t>（</a:t>
            </a:r>
            <a:r>
              <a:rPr lang="en-US" altLang="zh-CN" sz="5400" b="1" spc="-150" dirty="0">
                <a:latin typeface="+mn-ea"/>
              </a:rPr>
              <a:t>8</a:t>
            </a:r>
            <a:r>
              <a:rPr lang="zh-CN" altLang="en-US" sz="5400" b="1" spc="-150" dirty="0">
                <a:latin typeface="+mn-ea"/>
              </a:rPr>
              <a:t>）白寿彝</a:t>
            </a:r>
            <a:r>
              <a:rPr lang="en-US" altLang="zh-CN" sz="5400" b="1" spc="-150" dirty="0">
                <a:latin typeface="+mn-ea"/>
              </a:rPr>
              <a:t>《</a:t>
            </a:r>
            <a:r>
              <a:rPr lang="zh-CN" altLang="en-US" sz="5400" b="1" spc="-150" dirty="0">
                <a:latin typeface="+mn-ea"/>
              </a:rPr>
              <a:t>中国通史</a:t>
            </a:r>
            <a:r>
              <a:rPr lang="en-US" altLang="zh-CN" sz="5400" b="1" spc="-150" dirty="0">
                <a:latin typeface="+mn-ea"/>
              </a:rPr>
              <a:t>》</a:t>
            </a:r>
            <a:r>
              <a:rPr lang="zh-CN" altLang="en-US" sz="5400" b="1" spc="-150" dirty="0">
                <a:latin typeface="+mn-ea"/>
              </a:rPr>
              <a:t>指出：“自北魏产生，经历隋唐的均田制，是中国历史上最后一个封建国家所有的田制。”在这一“田”制下（    ）</a:t>
            </a:r>
            <a:endParaRPr lang="en-US" altLang="zh-CN" sz="5400" b="1" dirty="0">
              <a:latin typeface="+mn-ea"/>
            </a:endParaRPr>
          </a:p>
        </p:txBody>
      </p:sp>
      <p:grpSp>
        <p:nvGrpSpPr>
          <p:cNvPr id="2" name="组合 1">
            <a:extLst>
              <a:ext uri="{FF2B5EF4-FFF2-40B4-BE49-F238E27FC236}">
                <a16:creationId xmlns="" xmlns:a16="http://schemas.microsoft.com/office/drawing/2014/main" id="{9A342A3B-2BE7-4216-9A57-FDE09766DE9C}"/>
              </a:ext>
            </a:extLst>
          </p:cNvPr>
          <p:cNvGrpSpPr/>
          <p:nvPr/>
        </p:nvGrpSpPr>
        <p:grpSpPr>
          <a:xfrm>
            <a:off x="21320650" y="4338000"/>
            <a:ext cx="2700000" cy="4596059"/>
            <a:chOff x="21320650" y="4338000"/>
            <a:chExt cx="2700000" cy="4596059"/>
          </a:xfrm>
        </p:grpSpPr>
        <p:pic>
          <p:nvPicPr>
            <p:cNvPr id="53" name="图片 52">
              <a:extLst>
                <a:ext uri="{FF2B5EF4-FFF2-40B4-BE49-F238E27FC236}">
                  <a16:creationId xmlns="" xmlns:a16="http://schemas.microsoft.com/office/drawing/2014/main" id="{DDB4CE5B-A8C8-4061-8455-6F1A5733A209}"/>
                </a:ext>
              </a:extLst>
            </p:cNvPr>
            <p:cNvPicPr>
              <a:picLocks noChangeAspect="1"/>
            </p:cNvPicPr>
            <p:nvPr/>
          </p:nvPicPr>
          <p:blipFill rotWithShape="1">
            <a:blip r:embed="rId2">
              <a:extLst>
                <a:ext uri="{28A0092B-C50C-407E-A947-70E740481C1C}">
                  <a14:useLocalDpi xmlns:a14="http://schemas.microsoft.com/office/drawing/2010/main" val="0"/>
                </a:ext>
              </a:extLst>
            </a:blip>
            <a:srcRect r="45499"/>
            <a:stretch/>
          </p:blipFill>
          <p:spPr>
            <a:xfrm>
              <a:off x="21320650" y="4338000"/>
              <a:ext cx="2700000" cy="4596059"/>
            </a:xfrm>
            <a:prstGeom prst="rect">
              <a:avLst/>
            </a:prstGeom>
          </p:spPr>
        </p:pic>
        <p:sp>
          <p:nvSpPr>
            <p:cNvPr id="27" name="页脚占位符 11">
              <a:extLst>
                <a:ext uri="{FF2B5EF4-FFF2-40B4-BE49-F238E27FC236}">
                  <a16:creationId xmlns="" xmlns:a16="http://schemas.microsoft.com/office/drawing/2014/main" id="{28275F5D-5E93-458B-B314-303ADEE56A96}"/>
                </a:ext>
              </a:extLst>
            </p:cNvPr>
            <p:cNvSpPr txBox="1">
              <a:spLocks/>
            </p:cNvSpPr>
            <p:nvPr/>
          </p:nvSpPr>
          <p:spPr>
            <a:xfrm>
              <a:off x="21715119" y="5933242"/>
              <a:ext cx="2285390" cy="1596555"/>
            </a:xfrm>
            <a:prstGeom prst="rect">
              <a:avLst/>
            </a:prstGeom>
          </p:spPr>
          <p:txBody>
            <a:bodyPr vert="horz" lIns="65384" tIns="32692" rIns="65384" bIns="32692" rtlCol="0" anchor="ctr"/>
            <a:lstStyle>
              <a:defPPr>
                <a:defRPr lang="zh-CN"/>
              </a:defPPr>
              <a:lvl1pPr marL="0" algn="l" defTabSz="1827530" rtl="0" eaLnBrk="1" latinLnBrk="0" hangingPunct="1">
                <a:defRPr sz="2400" b="1" kern="1200">
                  <a:solidFill>
                    <a:schemeClr val="tx1"/>
                  </a:solidFill>
                  <a:latin typeface="方正书宋_GBK" panose="03000509000000000000" pitchFamily="65" charset="-122"/>
                  <a:ea typeface="方正书宋_GBK" panose="03000509000000000000" pitchFamily="65" charset="-122"/>
                  <a:cs typeface="+mn-cs"/>
                </a:defRPr>
              </a:lvl1pPr>
              <a:lvl2pPr marL="913765" algn="l" defTabSz="1827530" rtl="0" eaLnBrk="1" latinLnBrk="0" hangingPunct="1">
                <a:defRPr sz="3600" kern="1200">
                  <a:solidFill>
                    <a:schemeClr val="tx1"/>
                  </a:solidFill>
                  <a:latin typeface="+mn-lt"/>
                  <a:ea typeface="+mn-ea"/>
                  <a:cs typeface="+mn-cs"/>
                </a:defRPr>
              </a:lvl2pPr>
              <a:lvl3pPr marL="1828165" algn="l" defTabSz="1827530" rtl="0" eaLnBrk="1" latinLnBrk="0" hangingPunct="1">
                <a:defRPr sz="3600" kern="1200">
                  <a:solidFill>
                    <a:schemeClr val="tx1"/>
                  </a:solidFill>
                  <a:latin typeface="+mn-lt"/>
                  <a:ea typeface="+mn-ea"/>
                  <a:cs typeface="+mn-cs"/>
                </a:defRPr>
              </a:lvl3pPr>
              <a:lvl4pPr marL="2741930" algn="l" defTabSz="1827530" rtl="0" eaLnBrk="1" latinLnBrk="0" hangingPunct="1">
                <a:defRPr sz="3600" kern="1200">
                  <a:solidFill>
                    <a:schemeClr val="tx1"/>
                  </a:solidFill>
                  <a:latin typeface="+mn-lt"/>
                  <a:ea typeface="+mn-ea"/>
                  <a:cs typeface="+mn-cs"/>
                </a:defRPr>
              </a:lvl4pPr>
              <a:lvl5pPr marL="3655695" algn="l" defTabSz="1827530" rtl="0" eaLnBrk="1" latinLnBrk="0" hangingPunct="1">
                <a:defRPr sz="3600" kern="1200">
                  <a:solidFill>
                    <a:schemeClr val="tx1"/>
                  </a:solidFill>
                  <a:latin typeface="+mn-lt"/>
                  <a:ea typeface="+mn-ea"/>
                  <a:cs typeface="+mn-cs"/>
                </a:defRPr>
              </a:lvl5pPr>
              <a:lvl6pPr marL="4570095" algn="l" defTabSz="1827530" rtl="0" eaLnBrk="1" latinLnBrk="0" hangingPunct="1">
                <a:defRPr sz="3600" kern="1200">
                  <a:solidFill>
                    <a:schemeClr val="tx1"/>
                  </a:solidFill>
                  <a:latin typeface="+mn-lt"/>
                  <a:ea typeface="+mn-ea"/>
                  <a:cs typeface="+mn-cs"/>
                </a:defRPr>
              </a:lvl6pPr>
              <a:lvl7pPr marL="5483860" algn="l" defTabSz="1827530" rtl="0" eaLnBrk="1" latinLnBrk="0" hangingPunct="1">
                <a:defRPr sz="3600" kern="1200">
                  <a:solidFill>
                    <a:schemeClr val="tx1"/>
                  </a:solidFill>
                  <a:latin typeface="+mn-lt"/>
                  <a:ea typeface="+mn-ea"/>
                  <a:cs typeface="+mn-cs"/>
                </a:defRPr>
              </a:lvl7pPr>
              <a:lvl8pPr marL="6397625" algn="l" defTabSz="1827530" rtl="0" eaLnBrk="1" latinLnBrk="0" hangingPunct="1">
                <a:defRPr sz="3600" kern="1200">
                  <a:solidFill>
                    <a:schemeClr val="tx1"/>
                  </a:solidFill>
                  <a:latin typeface="+mn-lt"/>
                  <a:ea typeface="+mn-ea"/>
                  <a:cs typeface="+mn-cs"/>
                </a:defRPr>
              </a:lvl8pPr>
              <a:lvl9pPr marL="7311390" algn="l" defTabSz="1827530" rtl="0" eaLnBrk="1" latinLnBrk="0" hangingPunct="1">
                <a:defRPr sz="3600" kern="1200">
                  <a:solidFill>
                    <a:schemeClr val="tx1"/>
                  </a:solidFill>
                  <a:latin typeface="+mn-lt"/>
                  <a:ea typeface="+mn-ea"/>
                  <a:cs typeface="+mn-cs"/>
                </a:defRPr>
              </a:lvl9pPr>
            </a:lstStyle>
            <a:p>
              <a:pPr algn="ctr"/>
              <a:r>
                <a:rPr lang="zh-CN" altLang="en-US" sz="3600" dirty="0">
                  <a:latin typeface="宋体" panose="02010600030101010101" pitchFamily="2" charset="-122"/>
                  <a:ea typeface="宋体" panose="02010600030101010101" pitchFamily="2" charset="-122"/>
                </a:rPr>
                <a:t>第</a:t>
              </a:r>
              <a:r>
                <a:rPr lang="en-US" altLang="zh-CN" sz="3600" dirty="0">
                  <a:latin typeface="宋体" panose="02010600030101010101" pitchFamily="2" charset="-122"/>
                  <a:ea typeface="宋体" panose="02010600030101010101" pitchFamily="2" charset="-122"/>
                  <a:cs typeface="Times New Roman" panose="02020603050405020304" pitchFamily="18" charset="0"/>
                </a:rPr>
                <a:t>8</a:t>
              </a:r>
              <a:r>
                <a:rPr lang="zh-CN" altLang="en-US" sz="3600" dirty="0">
                  <a:latin typeface="宋体" panose="02010600030101010101" pitchFamily="2" charset="-122"/>
                  <a:ea typeface="宋体" panose="02010600030101010101" pitchFamily="2" charset="-122"/>
                </a:rPr>
                <a:t>课  </a:t>
              </a:r>
              <a:endParaRPr lang="en-US" altLang="zh-CN" sz="3600" dirty="0">
                <a:latin typeface="宋体" panose="02010600030101010101" pitchFamily="2" charset="-122"/>
                <a:ea typeface="宋体" panose="02010600030101010101" pitchFamily="2" charset="-122"/>
              </a:endParaRPr>
            </a:p>
            <a:p>
              <a:pPr algn="ctr"/>
              <a:r>
                <a:rPr lang="zh-CN" altLang="en-US" sz="3600" dirty="0">
                  <a:latin typeface="宋体" panose="02010600030101010101" pitchFamily="2" charset="-122"/>
                  <a:ea typeface="宋体" panose="02010600030101010101" pitchFamily="2" charset="-122"/>
                </a:rPr>
                <a:t>第（</a:t>
              </a:r>
              <a:r>
                <a:rPr lang="en-US" altLang="zh-CN" sz="3600" dirty="0">
                  <a:latin typeface="宋体" panose="02010600030101010101" pitchFamily="2" charset="-122"/>
                  <a:ea typeface="宋体" panose="02010600030101010101" pitchFamily="2" charset="-122"/>
                  <a:cs typeface="Times New Roman" panose="02020603050405020304" pitchFamily="18" charset="0"/>
                </a:rPr>
                <a:t>8</a:t>
              </a:r>
              <a:r>
                <a:rPr lang="zh-CN" altLang="en-US" sz="3600" dirty="0">
                  <a:latin typeface="宋体" panose="02010600030101010101" pitchFamily="2" charset="-122"/>
                  <a:ea typeface="宋体" panose="02010600030101010101" pitchFamily="2" charset="-122"/>
                </a:rPr>
                <a:t>）题</a:t>
              </a:r>
            </a:p>
            <a:p>
              <a:pPr algn="ctr"/>
              <a:r>
                <a:rPr lang="en-US" altLang="zh-CN" sz="3600" dirty="0">
                  <a:solidFill>
                    <a:srgbClr val="FF0000"/>
                  </a:solidFill>
                  <a:latin typeface="宋体" panose="02010600030101010101" pitchFamily="2" charset="-122"/>
                  <a:ea typeface="宋体" panose="02010600030101010101" pitchFamily="2" charset="-122"/>
                </a:rPr>
                <a:t>P</a:t>
              </a:r>
              <a:r>
                <a:rPr lang="en-US" altLang="zh-CN" sz="3600" dirty="0">
                  <a:solidFill>
                    <a:srgbClr val="FF0000"/>
                  </a:solidFill>
                  <a:latin typeface="宋体" panose="02010600030101010101" pitchFamily="2" charset="-122"/>
                  <a:ea typeface="宋体" panose="02010600030101010101" pitchFamily="2" charset="-122"/>
                  <a:cs typeface="Times New Roman" panose="02020603050405020304" pitchFamily="18" charset="0"/>
                </a:rPr>
                <a:t>43</a:t>
              </a:r>
              <a:endParaRPr lang="zh-CN" altLang="en-US" sz="3600" dirty="0">
                <a:solidFill>
                  <a:srgbClr val="FF0000"/>
                </a:solidFill>
                <a:latin typeface="宋体" panose="02010600030101010101" pitchFamily="2" charset="-122"/>
                <a:ea typeface="宋体" panose="02010600030101010101" pitchFamily="2" charset="-122"/>
                <a:cs typeface="Times New Roman" panose="02020603050405020304" pitchFamily="18" charset="0"/>
              </a:endParaRPr>
            </a:p>
          </p:txBody>
        </p:sp>
      </p:grpSp>
      <p:sp>
        <p:nvSpPr>
          <p:cNvPr id="10" name="矩形 9">
            <a:extLst>
              <a:ext uri="{FF2B5EF4-FFF2-40B4-BE49-F238E27FC236}">
                <a16:creationId xmlns="" xmlns:a16="http://schemas.microsoft.com/office/drawing/2014/main" id="{01034CB6-669B-4C44-9ACF-036BB4A746B0}"/>
              </a:ext>
            </a:extLst>
          </p:cNvPr>
          <p:cNvSpPr/>
          <p:nvPr/>
        </p:nvSpPr>
        <p:spPr>
          <a:xfrm>
            <a:off x="1263991" y="3328612"/>
            <a:ext cx="19984982" cy="3748719"/>
          </a:xfrm>
          <a:prstGeom prst="rect">
            <a:avLst/>
          </a:prstGeom>
        </p:spPr>
        <p:txBody>
          <a:bodyPr wrap="square">
            <a:spAutoFit/>
          </a:bodyPr>
          <a:lstStyle/>
          <a:p>
            <a:pPr>
              <a:lnSpc>
                <a:spcPct val="110000"/>
              </a:lnSpc>
            </a:pPr>
            <a:r>
              <a:rPr lang="en-US" altLang="zh-CN" sz="5400" b="1" dirty="0">
                <a:latin typeface="+mn-ea"/>
              </a:rPr>
              <a:t>A.</a:t>
            </a:r>
            <a:r>
              <a:rPr lang="zh-CN" altLang="en-US" sz="5400" b="1" dirty="0">
                <a:latin typeface="+mn-ea"/>
              </a:rPr>
              <a:t>土地全部归国家所有</a:t>
            </a:r>
          </a:p>
          <a:p>
            <a:pPr>
              <a:lnSpc>
                <a:spcPct val="110000"/>
              </a:lnSpc>
            </a:pPr>
            <a:r>
              <a:rPr lang="en-US" altLang="zh-CN" sz="5400" b="1" dirty="0">
                <a:latin typeface="+mn-ea"/>
              </a:rPr>
              <a:t>B.</a:t>
            </a:r>
            <a:r>
              <a:rPr lang="zh-CN" altLang="en-US" sz="5400" b="1" dirty="0">
                <a:latin typeface="+mn-ea"/>
              </a:rPr>
              <a:t>土地都可以自由买卖</a:t>
            </a:r>
          </a:p>
          <a:p>
            <a:pPr>
              <a:lnSpc>
                <a:spcPct val="110000"/>
              </a:lnSpc>
            </a:pPr>
            <a:r>
              <a:rPr lang="en-US" altLang="zh-CN" sz="5400" b="1" dirty="0">
                <a:latin typeface="+mn-ea"/>
              </a:rPr>
              <a:t>C.</a:t>
            </a:r>
            <a:r>
              <a:rPr lang="zh-CN" altLang="en-US" sz="5400" b="1" dirty="0">
                <a:latin typeface="+mn-ea"/>
              </a:rPr>
              <a:t>农民只需向国家缴纳赋税</a:t>
            </a:r>
          </a:p>
          <a:p>
            <a:pPr>
              <a:lnSpc>
                <a:spcPct val="110000"/>
              </a:lnSpc>
            </a:pPr>
            <a:r>
              <a:rPr lang="en-US" altLang="zh-CN" sz="5400" b="1" dirty="0">
                <a:latin typeface="+mn-ea"/>
              </a:rPr>
              <a:t>D.</a:t>
            </a:r>
            <a:r>
              <a:rPr lang="zh-CN" altLang="en-US" sz="5400" b="1" dirty="0">
                <a:latin typeface="+mn-ea"/>
              </a:rPr>
              <a:t>无主荒地由国家重新分配</a:t>
            </a:r>
          </a:p>
        </p:txBody>
      </p:sp>
      <p:sp>
        <p:nvSpPr>
          <p:cNvPr id="3" name="矩形 2">
            <a:extLst>
              <a:ext uri="{FF2B5EF4-FFF2-40B4-BE49-F238E27FC236}">
                <a16:creationId xmlns="" xmlns:a16="http://schemas.microsoft.com/office/drawing/2014/main" id="{D10AF633-C9AD-457B-A25C-6AF01C103A88}"/>
              </a:ext>
            </a:extLst>
          </p:cNvPr>
          <p:cNvSpPr/>
          <p:nvPr/>
        </p:nvSpPr>
        <p:spPr>
          <a:xfrm>
            <a:off x="1269150" y="8118000"/>
            <a:ext cx="21264704" cy="3748719"/>
          </a:xfrm>
          <a:prstGeom prst="rect">
            <a:avLst/>
          </a:prstGeom>
        </p:spPr>
        <p:txBody>
          <a:bodyPr wrap="square">
            <a:spAutoFit/>
          </a:bodyPr>
          <a:lstStyle/>
          <a:p>
            <a:pPr>
              <a:lnSpc>
                <a:spcPct val="110000"/>
              </a:lnSpc>
            </a:pPr>
            <a:r>
              <a:rPr lang="zh-CN" altLang="en-US" sz="5400" dirty="0">
                <a:solidFill>
                  <a:srgbClr val="FF0000"/>
                </a:solidFill>
                <a:latin typeface="黑体" panose="02010609060101010101" pitchFamily="49" charset="-122"/>
                <a:ea typeface="黑体" panose="02010609060101010101" pitchFamily="49" charset="-122"/>
              </a:rPr>
              <a:t>解析</a:t>
            </a:r>
            <a:r>
              <a:rPr lang="zh-CN" altLang="en-US" sz="5400" dirty="0">
                <a:solidFill>
                  <a:srgbClr val="FF0000"/>
                </a:solidFill>
              </a:rPr>
              <a:t>：</a:t>
            </a:r>
            <a:r>
              <a:rPr lang="zh-CN" altLang="en-US" sz="5400" b="1" spc="-100" dirty="0">
                <a:solidFill>
                  <a:srgbClr val="2A5CAA"/>
                </a:solidFill>
                <a:latin typeface="楷体" pitchFamily="49" charset="-122"/>
                <a:ea typeface="楷体" pitchFamily="49" charset="-122"/>
              </a:rPr>
              <a:t>均田制下政府将无主荒地分给无地或少地农民，并限制土地</a:t>
            </a:r>
            <a:endParaRPr lang="en-US" altLang="zh-CN" sz="5400" b="1" spc="-100" dirty="0">
              <a:solidFill>
                <a:srgbClr val="2A5CAA"/>
              </a:solidFill>
              <a:latin typeface="楷体" pitchFamily="49" charset="-122"/>
              <a:ea typeface="楷体" pitchFamily="49" charset="-122"/>
            </a:endParaRPr>
          </a:p>
          <a:p>
            <a:pPr>
              <a:lnSpc>
                <a:spcPct val="110000"/>
              </a:lnSpc>
            </a:pPr>
            <a:r>
              <a:rPr lang="zh-CN" altLang="en-US" sz="5400" b="1" spc="-100" dirty="0">
                <a:solidFill>
                  <a:srgbClr val="2A5CAA"/>
                </a:solidFill>
                <a:latin typeface="楷体" pitchFamily="49" charset="-122"/>
                <a:ea typeface="楷体" pitchFamily="49" charset="-122"/>
              </a:rPr>
              <a:t>买卖。受田农民除了缴纳赋税，还必须服役。均田制只是在政府掌</a:t>
            </a:r>
            <a:endParaRPr lang="en-US" altLang="zh-CN" sz="5400" b="1" spc="-100" dirty="0">
              <a:solidFill>
                <a:srgbClr val="2A5CAA"/>
              </a:solidFill>
              <a:latin typeface="楷体" pitchFamily="49" charset="-122"/>
              <a:ea typeface="楷体" pitchFamily="49" charset="-122"/>
            </a:endParaRPr>
          </a:p>
          <a:p>
            <a:pPr>
              <a:lnSpc>
                <a:spcPct val="110000"/>
              </a:lnSpc>
            </a:pPr>
            <a:r>
              <a:rPr lang="zh-CN" altLang="en-US" sz="5400" b="1" dirty="0">
                <a:solidFill>
                  <a:srgbClr val="2A5CAA"/>
                </a:solidFill>
                <a:latin typeface="楷体" pitchFamily="49" charset="-122"/>
                <a:ea typeface="楷体" pitchFamily="49" charset="-122"/>
              </a:rPr>
              <a:t>握的无主土地上实行，地主土地私有制不在均田制范围，故</a:t>
            </a:r>
            <a:r>
              <a:rPr lang="en-US" altLang="zh-CN" sz="5400" b="1" dirty="0">
                <a:solidFill>
                  <a:srgbClr val="2A5CAA"/>
                </a:solidFill>
                <a:latin typeface="楷体" pitchFamily="49" charset="-122"/>
                <a:ea typeface="楷体" pitchFamily="49" charset="-122"/>
              </a:rPr>
              <a:t>A</a:t>
            </a:r>
            <a:r>
              <a:rPr lang="zh-CN" altLang="en-US" sz="5400" b="1" dirty="0">
                <a:solidFill>
                  <a:srgbClr val="2A5CAA"/>
                </a:solidFill>
                <a:latin typeface="楷体" pitchFamily="49" charset="-122"/>
                <a:ea typeface="楷体" pitchFamily="49" charset="-122"/>
              </a:rPr>
              <a:t>项错</a:t>
            </a:r>
            <a:endParaRPr lang="en-US" altLang="zh-CN" sz="5400" b="1" dirty="0">
              <a:solidFill>
                <a:srgbClr val="2A5CAA"/>
              </a:solidFill>
              <a:latin typeface="楷体" pitchFamily="49" charset="-122"/>
              <a:ea typeface="楷体" pitchFamily="49" charset="-122"/>
            </a:endParaRPr>
          </a:p>
          <a:p>
            <a:pPr>
              <a:lnSpc>
                <a:spcPct val="110000"/>
              </a:lnSpc>
            </a:pPr>
            <a:r>
              <a:rPr lang="zh-CN" altLang="en-US" sz="5400" b="1" dirty="0">
                <a:solidFill>
                  <a:srgbClr val="2A5CAA"/>
                </a:solidFill>
                <a:latin typeface="楷体" pitchFamily="49" charset="-122"/>
                <a:ea typeface="楷体" pitchFamily="49" charset="-122"/>
              </a:rPr>
              <a:t>误</a:t>
            </a:r>
            <a:r>
              <a:rPr lang="zh-CN" altLang="en-US" sz="5400" b="1" spc="-100" dirty="0">
                <a:solidFill>
                  <a:srgbClr val="2A5CAA"/>
                </a:solidFill>
                <a:latin typeface="楷体" pitchFamily="49" charset="-122"/>
                <a:ea typeface="楷体" pitchFamily="49" charset="-122"/>
              </a:rPr>
              <a:t>；</a:t>
            </a:r>
            <a:r>
              <a:rPr lang="en-US" altLang="zh-CN" sz="5400" b="1" spc="-100" dirty="0">
                <a:solidFill>
                  <a:srgbClr val="2A5CAA"/>
                </a:solidFill>
                <a:latin typeface="楷体" pitchFamily="49" charset="-122"/>
                <a:ea typeface="楷体" pitchFamily="49" charset="-122"/>
              </a:rPr>
              <a:t>B</a:t>
            </a:r>
            <a:r>
              <a:rPr lang="zh-CN" altLang="en-US" sz="5400" b="1" spc="-100" dirty="0">
                <a:solidFill>
                  <a:srgbClr val="2A5CAA"/>
                </a:solidFill>
                <a:latin typeface="楷体" pitchFamily="49" charset="-122"/>
                <a:ea typeface="楷体" pitchFamily="49" charset="-122"/>
              </a:rPr>
              <a:t>、</a:t>
            </a:r>
            <a:r>
              <a:rPr lang="en-US" altLang="zh-CN" sz="5400" b="1" spc="-100" dirty="0">
                <a:solidFill>
                  <a:srgbClr val="2A5CAA"/>
                </a:solidFill>
                <a:latin typeface="楷体" pitchFamily="49" charset="-122"/>
                <a:ea typeface="楷体" pitchFamily="49" charset="-122"/>
              </a:rPr>
              <a:t>C</a:t>
            </a:r>
            <a:r>
              <a:rPr lang="zh-CN" altLang="en-US" sz="5400" b="1" spc="-100" dirty="0">
                <a:solidFill>
                  <a:srgbClr val="2A5CAA"/>
                </a:solidFill>
                <a:latin typeface="楷体" pitchFamily="49" charset="-122"/>
                <a:ea typeface="楷体" pitchFamily="49" charset="-122"/>
              </a:rPr>
              <a:t>两项不符合均田制的特征，故排除；正确答案为</a:t>
            </a:r>
            <a:r>
              <a:rPr lang="en-US" altLang="zh-CN" sz="5400" b="1" spc="-100" dirty="0">
                <a:solidFill>
                  <a:srgbClr val="2A5CAA"/>
                </a:solidFill>
                <a:latin typeface="楷体" pitchFamily="49" charset="-122"/>
                <a:ea typeface="楷体" pitchFamily="49" charset="-122"/>
              </a:rPr>
              <a:t>D</a:t>
            </a:r>
            <a:r>
              <a:rPr lang="zh-CN" altLang="en-US" sz="5400" b="1" spc="-100" dirty="0">
                <a:solidFill>
                  <a:srgbClr val="2A5CAA"/>
                </a:solidFill>
                <a:latin typeface="楷体" pitchFamily="49" charset="-122"/>
                <a:ea typeface="楷体" pitchFamily="49" charset="-122"/>
              </a:rPr>
              <a:t>项。</a:t>
            </a:r>
          </a:p>
        </p:txBody>
      </p:sp>
      <p:sp>
        <p:nvSpPr>
          <p:cNvPr id="12" name="文本框 11">
            <a:extLst>
              <a:ext uri="{FF2B5EF4-FFF2-40B4-BE49-F238E27FC236}">
                <a16:creationId xmlns="" xmlns:a16="http://schemas.microsoft.com/office/drawing/2014/main" id="{6FFA98CF-EB8D-4A8E-B2D4-B56EF3C0A4E6}"/>
              </a:ext>
            </a:extLst>
          </p:cNvPr>
          <p:cNvSpPr txBox="1"/>
          <p:nvPr/>
        </p:nvSpPr>
        <p:spPr>
          <a:xfrm>
            <a:off x="20465650" y="1602308"/>
            <a:ext cx="530915" cy="923330"/>
          </a:xfrm>
          <a:prstGeom prst="rect">
            <a:avLst/>
          </a:prstGeom>
          <a:noFill/>
        </p:spPr>
        <p:txBody>
          <a:bodyPr wrap="none" rtlCol="0">
            <a:spAutoFit/>
          </a:bodyPr>
          <a:lstStyle/>
          <a:p>
            <a:r>
              <a:rPr lang="en-US" altLang="zh-CN" sz="5400" dirty="0">
                <a:solidFill>
                  <a:srgbClr val="FF0000"/>
                </a:solidFill>
                <a:latin typeface="+mj-ea"/>
                <a:ea typeface="+mj-ea"/>
              </a:rPr>
              <a:t>D</a:t>
            </a:r>
            <a:endParaRPr lang="zh-CN" altLang="en-US" sz="5400" dirty="0">
              <a:solidFill>
                <a:srgbClr val="FF0000"/>
              </a:solidFill>
              <a:latin typeface="+mj-ea"/>
              <a:ea typeface="+mj-ea"/>
            </a:endParaRPr>
          </a:p>
        </p:txBody>
      </p:sp>
    </p:spTree>
    <p:extLst>
      <p:ext uri="{BB962C8B-B14F-4D97-AF65-F5344CB8AC3E}">
        <p14:creationId xmlns:p14="http://schemas.microsoft.com/office/powerpoint/2010/main" val="3097730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任意多边形 22"/>
          <p:cNvSpPr/>
          <p:nvPr/>
        </p:nvSpPr>
        <p:spPr>
          <a:xfrm>
            <a:off x="8695320" y="3639312"/>
            <a:ext cx="2195421" cy="6199632"/>
          </a:xfrm>
          <a:custGeom>
            <a:avLst/>
            <a:gdLst>
              <a:gd name="connsiteX0" fmla="*/ 1491096 w 2195421"/>
              <a:gd name="connsiteY0" fmla="*/ 0 h 6199632"/>
              <a:gd name="connsiteX1" fmla="*/ 101208 w 2195421"/>
              <a:gd name="connsiteY1" fmla="*/ 1499616 h 6199632"/>
              <a:gd name="connsiteX2" fmla="*/ 338952 w 2195421"/>
              <a:gd name="connsiteY2" fmla="*/ 2688336 h 6199632"/>
              <a:gd name="connsiteX3" fmla="*/ 2186040 w 2195421"/>
              <a:gd name="connsiteY3" fmla="*/ 3675888 h 6199632"/>
              <a:gd name="connsiteX4" fmla="*/ 924168 w 2195421"/>
              <a:gd name="connsiteY4" fmla="*/ 6199632 h 61996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5421" h="6199632">
                <a:moveTo>
                  <a:pt x="1491096" y="0"/>
                </a:moveTo>
                <a:cubicBezTo>
                  <a:pt x="892164" y="525780"/>
                  <a:pt x="293232" y="1051560"/>
                  <a:pt x="101208" y="1499616"/>
                </a:cubicBezTo>
                <a:cubicBezTo>
                  <a:pt x="-90816" y="1947672"/>
                  <a:pt x="-8520" y="2325624"/>
                  <a:pt x="338952" y="2688336"/>
                </a:cubicBezTo>
                <a:cubicBezTo>
                  <a:pt x="686424" y="3051048"/>
                  <a:pt x="2088504" y="3090672"/>
                  <a:pt x="2186040" y="3675888"/>
                </a:cubicBezTo>
                <a:cubicBezTo>
                  <a:pt x="2283576" y="4261104"/>
                  <a:pt x="1603872" y="5230368"/>
                  <a:pt x="924168" y="6199632"/>
                </a:cubicBezTo>
              </a:path>
            </a:pathLst>
          </a:custGeom>
          <a:noFill/>
          <a:ln w="57150" cmpd="dbl">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椭圆 9">
            <a:extLst>
              <a:ext uri="{FF2B5EF4-FFF2-40B4-BE49-F238E27FC236}">
                <a16:creationId xmlns="" xmlns:a16="http://schemas.microsoft.com/office/drawing/2014/main" id="{DCCB5EC5-7947-43AC-BB48-0CB62680AD33}"/>
              </a:ext>
            </a:extLst>
          </p:cNvPr>
          <p:cNvSpPr/>
          <p:nvPr/>
        </p:nvSpPr>
        <p:spPr>
          <a:xfrm>
            <a:off x="9539389" y="2484171"/>
            <a:ext cx="1260000" cy="12600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5400" b="1" dirty="0">
                <a:latin typeface="微软雅黑" panose="020B0503020204020204" pitchFamily="34" charset="-122"/>
                <a:ea typeface="微软雅黑" panose="020B0503020204020204" pitchFamily="34" charset="-122"/>
              </a:rPr>
              <a:t>1</a:t>
            </a:r>
            <a:endParaRPr lang="zh-CN" altLang="en-US" sz="5400" b="1" dirty="0">
              <a:latin typeface="微软雅黑" panose="020B0503020204020204" pitchFamily="34" charset="-122"/>
              <a:ea typeface="微软雅黑" panose="020B0503020204020204" pitchFamily="34" charset="-122"/>
            </a:endParaRPr>
          </a:p>
        </p:txBody>
      </p:sp>
      <p:grpSp>
        <p:nvGrpSpPr>
          <p:cNvPr id="4" name="组合 3">
            <a:extLst>
              <a:ext uri="{FF2B5EF4-FFF2-40B4-BE49-F238E27FC236}">
                <a16:creationId xmlns="" xmlns:a16="http://schemas.microsoft.com/office/drawing/2014/main" id="{CED85C0F-2F79-46A1-B4AE-152B5EA3C784}"/>
              </a:ext>
            </a:extLst>
          </p:cNvPr>
          <p:cNvGrpSpPr/>
          <p:nvPr/>
        </p:nvGrpSpPr>
        <p:grpSpPr>
          <a:xfrm>
            <a:off x="7356305" y="4561747"/>
            <a:ext cx="1558921" cy="937424"/>
            <a:chOff x="4400548" y="4716568"/>
            <a:chExt cx="1489652" cy="980496"/>
          </a:xfrm>
        </p:grpSpPr>
        <p:sp>
          <p:nvSpPr>
            <p:cNvPr id="12" name="椭圆 11">
              <a:extLst>
                <a:ext uri="{FF2B5EF4-FFF2-40B4-BE49-F238E27FC236}">
                  <a16:creationId xmlns="" xmlns:a16="http://schemas.microsoft.com/office/drawing/2014/main" id="{086F5356-DC52-4C0C-B105-C2ACBB56BBE2}"/>
                </a:ext>
              </a:extLst>
            </p:cNvPr>
            <p:cNvSpPr/>
            <p:nvPr/>
          </p:nvSpPr>
          <p:spPr>
            <a:xfrm>
              <a:off x="5448577" y="5211279"/>
              <a:ext cx="441623" cy="485785"/>
            </a:xfrm>
            <a:prstGeom prst="ellipse">
              <a:avLst/>
            </a:prstGeom>
            <a:solidFill>
              <a:schemeClr val="bg1"/>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5400" b="1" dirty="0">
                <a:latin typeface="微软雅黑" panose="020B0503020204020204" pitchFamily="34" charset="-122"/>
                <a:ea typeface="微软雅黑" panose="020B0503020204020204" pitchFamily="34" charset="-122"/>
              </a:endParaRPr>
            </a:p>
          </p:txBody>
        </p:sp>
        <p:sp>
          <p:nvSpPr>
            <p:cNvPr id="21" name="文本框 20">
              <a:extLst>
                <a:ext uri="{FF2B5EF4-FFF2-40B4-BE49-F238E27FC236}">
                  <a16:creationId xmlns="" xmlns:a16="http://schemas.microsoft.com/office/drawing/2014/main" id="{8C59EC50-B8B2-402A-80EB-6698439317BC}"/>
                </a:ext>
              </a:extLst>
            </p:cNvPr>
            <p:cNvSpPr txBox="1"/>
            <p:nvPr/>
          </p:nvSpPr>
          <p:spPr>
            <a:xfrm>
              <a:off x="4400548" y="4716568"/>
              <a:ext cx="184731" cy="646331"/>
            </a:xfrm>
            <a:prstGeom prst="rect">
              <a:avLst/>
            </a:prstGeom>
            <a:noFill/>
          </p:spPr>
          <p:txBody>
            <a:bodyPr wrap="none" rtlCol="0">
              <a:spAutoFit/>
            </a:bodyPr>
            <a:lstStyle/>
            <a:p>
              <a:endParaRPr lang="zh-CN" altLang="en-US" dirty="0">
                <a:solidFill>
                  <a:srgbClr val="FF0000"/>
                </a:solidFill>
                <a:latin typeface="黑体" panose="02010609060101010101" pitchFamily="49" charset="-122"/>
                <a:ea typeface="黑体" panose="02010609060101010101" pitchFamily="49" charset="-122"/>
              </a:endParaRPr>
            </a:p>
          </p:txBody>
        </p:sp>
      </p:grpSp>
      <p:sp>
        <p:nvSpPr>
          <p:cNvPr id="2" name="文本框 1">
            <a:extLst>
              <a:ext uri="{FF2B5EF4-FFF2-40B4-BE49-F238E27FC236}">
                <a16:creationId xmlns="" xmlns:a16="http://schemas.microsoft.com/office/drawing/2014/main" id="{C19CF037-B5D8-4AF9-91DD-D70D80FE6C66}"/>
              </a:ext>
            </a:extLst>
          </p:cNvPr>
          <p:cNvSpPr txBox="1"/>
          <p:nvPr/>
        </p:nvSpPr>
        <p:spPr>
          <a:xfrm>
            <a:off x="8238557" y="1583229"/>
            <a:ext cx="4134465" cy="769441"/>
          </a:xfrm>
          <a:prstGeom prst="rect">
            <a:avLst/>
          </a:prstGeom>
          <a:noFill/>
        </p:spPr>
        <p:txBody>
          <a:bodyPr wrap="none" rtlCol="0">
            <a:spAutoFit/>
          </a:bodyPr>
          <a:lstStyle/>
          <a:p>
            <a:pPr algn="ctr"/>
            <a:r>
              <a:rPr lang="zh-CN" altLang="en-US" sz="4400" dirty="0">
                <a:latin typeface="黑体" panose="02010609060101010101" pitchFamily="49" charset="-122"/>
                <a:ea typeface="黑体" panose="02010609060101010101" pitchFamily="49" charset="-122"/>
              </a:rPr>
              <a:t>土地制度的演变</a:t>
            </a:r>
          </a:p>
        </p:txBody>
      </p:sp>
      <p:grpSp>
        <p:nvGrpSpPr>
          <p:cNvPr id="9" name="组合 8">
            <a:extLst>
              <a:ext uri="{FF2B5EF4-FFF2-40B4-BE49-F238E27FC236}">
                <a16:creationId xmlns="" xmlns:a16="http://schemas.microsoft.com/office/drawing/2014/main" id="{99156A55-624F-4BD8-B182-EBC8A60CFB53}"/>
              </a:ext>
            </a:extLst>
          </p:cNvPr>
          <p:cNvGrpSpPr/>
          <p:nvPr/>
        </p:nvGrpSpPr>
        <p:grpSpPr>
          <a:xfrm>
            <a:off x="1265164" y="736542"/>
            <a:ext cx="4272250" cy="855000"/>
            <a:chOff x="1265164" y="736542"/>
            <a:chExt cx="4272250" cy="855000"/>
          </a:xfrm>
        </p:grpSpPr>
        <p:sp>
          <p:nvSpPr>
            <p:cNvPr id="7" name="椭圆 6">
              <a:extLst>
                <a:ext uri="{FF2B5EF4-FFF2-40B4-BE49-F238E27FC236}">
                  <a16:creationId xmlns="" xmlns:a16="http://schemas.microsoft.com/office/drawing/2014/main" id="{B1ED0434-78B8-4194-9DA6-79DD14072D22}"/>
                </a:ext>
              </a:extLst>
            </p:cNvPr>
            <p:cNvSpPr/>
            <p:nvPr/>
          </p:nvSpPr>
          <p:spPr>
            <a:xfrm>
              <a:off x="1265164" y="736542"/>
              <a:ext cx="855000" cy="855000"/>
            </a:xfrm>
            <a:prstGeom prst="ellipse">
              <a:avLst/>
            </a:prstGeom>
            <a:solidFill>
              <a:srgbClr val="00AE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4800" b="1" dirty="0"/>
                <a:t>一</a:t>
              </a:r>
            </a:p>
          </p:txBody>
        </p:sp>
        <p:sp>
          <p:nvSpPr>
            <p:cNvPr id="55" name="椭圆 54">
              <a:extLst>
                <a:ext uri="{FF2B5EF4-FFF2-40B4-BE49-F238E27FC236}">
                  <a16:creationId xmlns="" xmlns:a16="http://schemas.microsoft.com/office/drawing/2014/main" id="{1CE58543-4451-47F7-939A-A20275B2476C}"/>
                </a:ext>
              </a:extLst>
            </p:cNvPr>
            <p:cNvSpPr/>
            <p:nvPr/>
          </p:nvSpPr>
          <p:spPr>
            <a:xfrm>
              <a:off x="2120164" y="736542"/>
              <a:ext cx="855000" cy="855000"/>
            </a:xfrm>
            <a:prstGeom prst="ellipse">
              <a:avLst/>
            </a:prstGeom>
            <a:solidFill>
              <a:srgbClr val="00AE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4800" b="1" dirty="0"/>
                <a:t>张</a:t>
              </a:r>
            </a:p>
          </p:txBody>
        </p:sp>
        <p:sp>
          <p:nvSpPr>
            <p:cNvPr id="56" name="椭圆 55">
              <a:extLst>
                <a:ext uri="{FF2B5EF4-FFF2-40B4-BE49-F238E27FC236}">
                  <a16:creationId xmlns="" xmlns:a16="http://schemas.microsoft.com/office/drawing/2014/main" id="{18840626-30E1-46DC-BAD9-B81CBE0F51B4}"/>
                </a:ext>
              </a:extLst>
            </p:cNvPr>
            <p:cNvSpPr/>
            <p:nvPr/>
          </p:nvSpPr>
          <p:spPr>
            <a:xfrm>
              <a:off x="2975164" y="736542"/>
              <a:ext cx="855000" cy="855000"/>
            </a:xfrm>
            <a:prstGeom prst="ellipse">
              <a:avLst/>
            </a:prstGeom>
            <a:solidFill>
              <a:srgbClr val="00AE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4800" b="1" dirty="0"/>
                <a:t>图</a:t>
              </a:r>
            </a:p>
          </p:txBody>
        </p:sp>
        <p:sp>
          <p:nvSpPr>
            <p:cNvPr id="57" name="椭圆 56">
              <a:extLst>
                <a:ext uri="{FF2B5EF4-FFF2-40B4-BE49-F238E27FC236}">
                  <a16:creationId xmlns="" xmlns:a16="http://schemas.microsoft.com/office/drawing/2014/main" id="{5CC6C132-24F8-4C79-A39E-63E3862D746E}"/>
                </a:ext>
              </a:extLst>
            </p:cNvPr>
            <p:cNvSpPr/>
            <p:nvPr/>
          </p:nvSpPr>
          <p:spPr>
            <a:xfrm>
              <a:off x="3827414" y="736542"/>
              <a:ext cx="855000" cy="855000"/>
            </a:xfrm>
            <a:prstGeom prst="ellipse">
              <a:avLst/>
            </a:prstGeom>
            <a:solidFill>
              <a:srgbClr val="00AE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4800" b="1" dirty="0"/>
                <a:t>学</a:t>
              </a:r>
            </a:p>
          </p:txBody>
        </p:sp>
        <p:sp>
          <p:nvSpPr>
            <p:cNvPr id="58" name="椭圆 57">
              <a:extLst>
                <a:ext uri="{FF2B5EF4-FFF2-40B4-BE49-F238E27FC236}">
                  <a16:creationId xmlns="" xmlns:a16="http://schemas.microsoft.com/office/drawing/2014/main" id="{2F8CB240-2489-490D-92F8-BE49C8747963}"/>
                </a:ext>
              </a:extLst>
            </p:cNvPr>
            <p:cNvSpPr/>
            <p:nvPr/>
          </p:nvSpPr>
          <p:spPr>
            <a:xfrm>
              <a:off x="4682414" y="736542"/>
              <a:ext cx="855000" cy="855000"/>
            </a:xfrm>
            <a:prstGeom prst="ellipse">
              <a:avLst/>
            </a:prstGeom>
            <a:solidFill>
              <a:srgbClr val="00AE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4800" b="1" dirty="0"/>
                <a:t>透</a:t>
              </a:r>
            </a:p>
          </p:txBody>
        </p:sp>
      </p:grpSp>
      <p:pic>
        <p:nvPicPr>
          <p:cNvPr id="8" name="图片 7">
            <a:extLst>
              <a:ext uri="{FF2B5EF4-FFF2-40B4-BE49-F238E27FC236}">
                <a16:creationId xmlns="" xmlns:a16="http://schemas.microsoft.com/office/drawing/2014/main" id="{C8EF063A-A6B9-4185-8553-AE743077FE0A}"/>
              </a:ext>
            </a:extLst>
          </p:cNvPr>
          <p:cNvPicPr>
            <a:picLocks noChangeAspect="1"/>
          </p:cNvPicPr>
          <p:nvPr/>
        </p:nvPicPr>
        <p:blipFill>
          <a:blip r:embed="rId2"/>
          <a:stretch>
            <a:fillRect/>
          </a:stretch>
        </p:blipFill>
        <p:spPr>
          <a:xfrm>
            <a:off x="3738933" y="6098306"/>
            <a:ext cx="4019704" cy="2835753"/>
          </a:xfrm>
          <a:prstGeom prst="rect">
            <a:avLst/>
          </a:prstGeom>
        </p:spPr>
      </p:pic>
      <p:sp>
        <p:nvSpPr>
          <p:cNvPr id="11" name="文本框 10">
            <a:extLst>
              <a:ext uri="{FF2B5EF4-FFF2-40B4-BE49-F238E27FC236}">
                <a16:creationId xmlns="" xmlns:a16="http://schemas.microsoft.com/office/drawing/2014/main" id="{1BCE5241-7E8B-4991-AEB6-84CCC0BDBA36}"/>
              </a:ext>
            </a:extLst>
          </p:cNvPr>
          <p:cNvSpPr txBox="1"/>
          <p:nvPr/>
        </p:nvSpPr>
        <p:spPr>
          <a:xfrm>
            <a:off x="3656087" y="9115265"/>
            <a:ext cx="4185397" cy="584775"/>
          </a:xfrm>
          <a:prstGeom prst="rect">
            <a:avLst/>
          </a:prstGeom>
          <a:noFill/>
        </p:spPr>
        <p:txBody>
          <a:bodyPr wrap="square" rtlCol="0">
            <a:spAutoFit/>
          </a:bodyPr>
          <a:lstStyle/>
          <a:p>
            <a:r>
              <a:rPr lang="zh-CN" altLang="en-US" sz="3200" dirty="0">
                <a:latin typeface="黑体" panose="02010609060101010101" pitchFamily="49" charset="-122"/>
                <a:ea typeface="黑体" panose="02010609060101010101" pitchFamily="49" charset="-122"/>
              </a:rPr>
              <a:t>原始社会耕作场景图</a:t>
            </a:r>
          </a:p>
        </p:txBody>
      </p:sp>
      <p:sp>
        <p:nvSpPr>
          <p:cNvPr id="28" name="矩形 27">
            <a:extLst>
              <a:ext uri="{FF2B5EF4-FFF2-40B4-BE49-F238E27FC236}">
                <a16:creationId xmlns="" xmlns:a16="http://schemas.microsoft.com/office/drawing/2014/main" id="{2009BEE3-9AFA-4A78-BFE7-3186900E1E22}"/>
              </a:ext>
            </a:extLst>
          </p:cNvPr>
          <p:cNvSpPr/>
          <p:nvPr/>
        </p:nvSpPr>
        <p:spPr>
          <a:xfrm>
            <a:off x="9188808" y="4937380"/>
            <a:ext cx="4801314" cy="646331"/>
          </a:xfrm>
          <a:prstGeom prst="rect">
            <a:avLst/>
          </a:prstGeom>
        </p:spPr>
        <p:txBody>
          <a:bodyPr wrap="none">
            <a:spAutoFit/>
          </a:bodyPr>
          <a:lstStyle/>
          <a:p>
            <a:r>
              <a:rPr lang="zh-CN" altLang="en-US" dirty="0">
                <a:solidFill>
                  <a:srgbClr val="FF0000"/>
                </a:solidFill>
                <a:latin typeface="黑体" panose="02010609060101010101" pitchFamily="49" charset="-122"/>
                <a:ea typeface="黑体" panose="02010609060101010101" pitchFamily="49" charset="-122"/>
              </a:rPr>
              <a:t>原始社会的土地公有制</a:t>
            </a:r>
          </a:p>
        </p:txBody>
      </p:sp>
      <p:sp>
        <p:nvSpPr>
          <p:cNvPr id="59" name="文本框 58">
            <a:extLst>
              <a:ext uri="{FF2B5EF4-FFF2-40B4-BE49-F238E27FC236}">
                <a16:creationId xmlns="" xmlns:a16="http://schemas.microsoft.com/office/drawing/2014/main" id="{71F34C5D-3018-4AEA-8FDF-B6FE04809FDF}"/>
              </a:ext>
            </a:extLst>
          </p:cNvPr>
          <p:cNvSpPr txBox="1"/>
          <p:nvPr/>
        </p:nvSpPr>
        <p:spPr>
          <a:xfrm>
            <a:off x="3099862" y="4935672"/>
            <a:ext cx="5257474" cy="670905"/>
          </a:xfrm>
          <a:prstGeom prst="rect">
            <a:avLst/>
          </a:prstGeom>
          <a:noFill/>
        </p:spPr>
        <p:txBody>
          <a:bodyPr wrap="square" rtlCol="0">
            <a:spAutoFit/>
          </a:bodyPr>
          <a:lstStyle/>
          <a:p>
            <a:pPr>
              <a:lnSpc>
                <a:spcPct val="110000"/>
              </a:lnSpc>
            </a:pPr>
            <a:r>
              <a:rPr lang="zh-CN" altLang="en-US" b="1" dirty="0">
                <a:latin typeface="楷体" panose="02010609060101010101" pitchFamily="49" charset="-122"/>
                <a:ea typeface="楷体" panose="02010609060101010101" pitchFamily="49" charset="-122"/>
              </a:rPr>
              <a:t>土地属于氏族公社所有</a:t>
            </a:r>
            <a:r>
              <a:rPr lang="zh-CN" altLang="en-US" dirty="0">
                <a:latin typeface="楷体" panose="02010609060101010101" pitchFamily="49" charset="-122"/>
                <a:ea typeface="楷体" panose="02010609060101010101" pitchFamily="49" charset="-122"/>
              </a:rPr>
              <a:t>。</a:t>
            </a:r>
          </a:p>
        </p:txBody>
      </p:sp>
      <p:grpSp>
        <p:nvGrpSpPr>
          <p:cNvPr id="29" name="组合 28"/>
          <p:cNvGrpSpPr/>
          <p:nvPr/>
        </p:nvGrpSpPr>
        <p:grpSpPr>
          <a:xfrm>
            <a:off x="8397751" y="4389705"/>
            <a:ext cx="13080638" cy="7225236"/>
            <a:chOff x="8397751" y="4389705"/>
            <a:chExt cx="13080638" cy="7225236"/>
          </a:xfrm>
        </p:grpSpPr>
        <p:sp>
          <p:nvSpPr>
            <p:cNvPr id="26" name="任意多边形 25"/>
            <p:cNvSpPr/>
            <p:nvPr/>
          </p:nvSpPr>
          <p:spPr>
            <a:xfrm>
              <a:off x="9752203" y="4829342"/>
              <a:ext cx="5965303" cy="4825960"/>
            </a:xfrm>
            <a:custGeom>
              <a:avLst/>
              <a:gdLst>
                <a:gd name="connsiteX0" fmla="*/ 21703 w 5965303"/>
                <a:gd name="connsiteY0" fmla="*/ 4773168 h 4825960"/>
                <a:gd name="connsiteX1" fmla="*/ 241159 w 5965303"/>
                <a:gd name="connsiteY1" fmla="*/ 4773168 h 4825960"/>
                <a:gd name="connsiteX2" fmla="*/ 1740775 w 5965303"/>
                <a:gd name="connsiteY2" fmla="*/ 4224528 h 4825960"/>
                <a:gd name="connsiteX3" fmla="*/ 2801479 w 5965303"/>
                <a:gd name="connsiteY3" fmla="*/ 2871216 h 4825960"/>
                <a:gd name="connsiteX4" fmla="*/ 3789031 w 5965303"/>
                <a:gd name="connsiteY4" fmla="*/ 2084832 h 4825960"/>
                <a:gd name="connsiteX5" fmla="*/ 3624439 w 5965303"/>
                <a:gd name="connsiteY5" fmla="*/ 1280160 h 4825960"/>
                <a:gd name="connsiteX6" fmla="*/ 5965303 w 5965303"/>
                <a:gd name="connsiteY6" fmla="*/ 0 h 482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65303" h="4825960">
                  <a:moveTo>
                    <a:pt x="21703" y="4773168"/>
                  </a:moveTo>
                  <a:cubicBezTo>
                    <a:pt x="-11825" y="4818888"/>
                    <a:pt x="-45353" y="4864608"/>
                    <a:pt x="241159" y="4773168"/>
                  </a:cubicBezTo>
                  <a:cubicBezTo>
                    <a:pt x="527671" y="4681728"/>
                    <a:pt x="1314055" y="4541520"/>
                    <a:pt x="1740775" y="4224528"/>
                  </a:cubicBezTo>
                  <a:cubicBezTo>
                    <a:pt x="2167495" y="3907536"/>
                    <a:pt x="2460103" y="3227832"/>
                    <a:pt x="2801479" y="2871216"/>
                  </a:cubicBezTo>
                  <a:cubicBezTo>
                    <a:pt x="3142855" y="2514600"/>
                    <a:pt x="3651871" y="2350008"/>
                    <a:pt x="3789031" y="2084832"/>
                  </a:cubicBezTo>
                  <a:cubicBezTo>
                    <a:pt x="3926191" y="1819656"/>
                    <a:pt x="3261727" y="1627632"/>
                    <a:pt x="3624439" y="1280160"/>
                  </a:cubicBezTo>
                  <a:cubicBezTo>
                    <a:pt x="3987151" y="932688"/>
                    <a:pt x="4976227" y="466344"/>
                    <a:pt x="5965303"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 name="组合 4">
              <a:extLst>
                <a:ext uri="{FF2B5EF4-FFF2-40B4-BE49-F238E27FC236}">
                  <a16:creationId xmlns="" xmlns:a16="http://schemas.microsoft.com/office/drawing/2014/main" id="{7B99924E-5B09-4739-9F10-E103DFD78E73}"/>
                </a:ext>
              </a:extLst>
            </p:cNvPr>
            <p:cNvGrpSpPr/>
            <p:nvPr/>
          </p:nvGrpSpPr>
          <p:grpSpPr>
            <a:xfrm>
              <a:off x="8397751" y="6955222"/>
              <a:ext cx="11400178" cy="4492678"/>
              <a:chOff x="7907150" y="6618054"/>
              <a:chExt cx="11400178" cy="4492678"/>
            </a:xfrm>
          </p:grpSpPr>
          <p:grpSp>
            <p:nvGrpSpPr>
              <p:cNvPr id="3" name="组合 2">
                <a:extLst>
                  <a:ext uri="{FF2B5EF4-FFF2-40B4-BE49-F238E27FC236}">
                    <a16:creationId xmlns="" xmlns:a16="http://schemas.microsoft.com/office/drawing/2014/main" id="{C493357B-C746-4D79-9B0A-43F0CCF9D42D}"/>
                  </a:ext>
                </a:extLst>
              </p:cNvPr>
              <p:cNvGrpSpPr/>
              <p:nvPr/>
            </p:nvGrpSpPr>
            <p:grpSpPr>
              <a:xfrm>
                <a:off x="11817465" y="6618054"/>
                <a:ext cx="7489863" cy="2290681"/>
                <a:chOff x="11817465" y="6618054"/>
                <a:chExt cx="7489863" cy="2290681"/>
              </a:xfrm>
            </p:grpSpPr>
            <p:sp>
              <p:nvSpPr>
                <p:cNvPr id="45" name="文本框 44">
                  <a:extLst>
                    <a:ext uri="{FF2B5EF4-FFF2-40B4-BE49-F238E27FC236}">
                      <a16:creationId xmlns="" xmlns:a16="http://schemas.microsoft.com/office/drawing/2014/main" id="{CDBF79F6-660E-4C43-BBF3-B3E155099872}"/>
                    </a:ext>
                  </a:extLst>
                </p:cNvPr>
                <p:cNvSpPr txBox="1"/>
                <p:nvPr/>
              </p:nvSpPr>
              <p:spPr>
                <a:xfrm>
                  <a:off x="11817465" y="6618054"/>
                  <a:ext cx="1312725" cy="646331"/>
                </a:xfrm>
                <a:prstGeom prst="rect">
                  <a:avLst/>
                </a:prstGeom>
                <a:noFill/>
              </p:spPr>
              <p:txBody>
                <a:bodyPr wrap="square" rtlCol="0">
                  <a:spAutoFit/>
                </a:bodyPr>
                <a:lstStyle/>
                <a:p>
                  <a:endParaRPr lang="zh-CN" altLang="en-US" dirty="0">
                    <a:latin typeface="黑体" panose="02010609060101010101" pitchFamily="49" charset="-122"/>
                    <a:ea typeface="黑体" panose="02010609060101010101" pitchFamily="49" charset="-122"/>
                  </a:endParaRPr>
                </a:p>
              </p:txBody>
            </p:sp>
            <p:grpSp>
              <p:nvGrpSpPr>
                <p:cNvPr id="74" name="组合 73">
                  <a:extLst>
                    <a:ext uri="{FF2B5EF4-FFF2-40B4-BE49-F238E27FC236}">
                      <a16:creationId xmlns="" xmlns:a16="http://schemas.microsoft.com/office/drawing/2014/main" id="{33C842CF-5064-49B2-80BB-DBD4C08C7EB1}"/>
                    </a:ext>
                  </a:extLst>
                </p:cNvPr>
                <p:cNvGrpSpPr/>
                <p:nvPr/>
              </p:nvGrpSpPr>
              <p:grpSpPr>
                <a:xfrm>
                  <a:off x="13859139" y="8385515"/>
                  <a:ext cx="5448189" cy="523220"/>
                  <a:chOff x="15875400" y="8979344"/>
                  <a:chExt cx="5448189" cy="523220"/>
                </a:xfrm>
              </p:grpSpPr>
              <p:sp>
                <p:nvSpPr>
                  <p:cNvPr id="51" name="文本框 50">
                    <a:extLst>
                      <a:ext uri="{FF2B5EF4-FFF2-40B4-BE49-F238E27FC236}">
                        <a16:creationId xmlns="" xmlns:a16="http://schemas.microsoft.com/office/drawing/2014/main" id="{E2B4C8BB-DA78-4BFE-8D43-1BA7916777BA}"/>
                      </a:ext>
                    </a:extLst>
                  </p:cNvPr>
                  <p:cNvSpPr txBox="1"/>
                  <p:nvPr/>
                </p:nvSpPr>
                <p:spPr>
                  <a:xfrm>
                    <a:off x="15875400" y="8979344"/>
                    <a:ext cx="184731" cy="523220"/>
                  </a:xfrm>
                  <a:prstGeom prst="rect">
                    <a:avLst/>
                  </a:prstGeom>
                  <a:noFill/>
                </p:spPr>
                <p:txBody>
                  <a:bodyPr wrap="none" rtlCol="0">
                    <a:spAutoFit/>
                  </a:bodyPr>
                  <a:lstStyle/>
                  <a:p>
                    <a:pPr algn="ctr"/>
                    <a:endParaRPr lang="zh-CN" altLang="en-US" sz="2800" dirty="0"/>
                  </a:p>
                </p:txBody>
              </p:sp>
              <p:sp>
                <p:nvSpPr>
                  <p:cNvPr id="52" name="文本框 51">
                    <a:extLst>
                      <a:ext uri="{FF2B5EF4-FFF2-40B4-BE49-F238E27FC236}">
                        <a16:creationId xmlns="" xmlns:a16="http://schemas.microsoft.com/office/drawing/2014/main" id="{3818E685-3B3B-4D01-BC60-E557329CDA06}"/>
                      </a:ext>
                    </a:extLst>
                  </p:cNvPr>
                  <p:cNvSpPr txBox="1"/>
                  <p:nvPr/>
                </p:nvSpPr>
                <p:spPr>
                  <a:xfrm>
                    <a:off x="21138859" y="8979344"/>
                    <a:ext cx="184730" cy="523220"/>
                  </a:xfrm>
                  <a:prstGeom prst="rect">
                    <a:avLst/>
                  </a:prstGeom>
                  <a:noFill/>
                </p:spPr>
                <p:txBody>
                  <a:bodyPr wrap="none" rtlCol="0">
                    <a:spAutoFit/>
                  </a:bodyPr>
                  <a:lstStyle/>
                  <a:p>
                    <a:pPr algn="ctr"/>
                    <a:endParaRPr lang="zh-CN" altLang="en-US" sz="2800" dirty="0"/>
                  </a:p>
                </p:txBody>
              </p:sp>
            </p:grpSp>
          </p:grpSp>
          <p:sp>
            <p:nvSpPr>
              <p:cNvPr id="13" name="椭圆 12">
                <a:extLst>
                  <a:ext uri="{FF2B5EF4-FFF2-40B4-BE49-F238E27FC236}">
                    <a16:creationId xmlns="" xmlns:a16="http://schemas.microsoft.com/office/drawing/2014/main" id="{C3C33461-64D8-425F-89F1-C11714DF8E17}"/>
                  </a:ext>
                </a:extLst>
              </p:cNvPr>
              <p:cNvSpPr/>
              <p:nvPr/>
            </p:nvSpPr>
            <p:spPr>
              <a:xfrm>
                <a:off x="9048788" y="9146544"/>
                <a:ext cx="441623" cy="485785"/>
              </a:xfrm>
              <a:prstGeom prst="ellipse">
                <a:avLst/>
              </a:prstGeom>
              <a:solidFill>
                <a:schemeClr val="bg1"/>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5400" b="1" dirty="0">
                  <a:latin typeface="微软雅黑" panose="020B0503020204020204" pitchFamily="34" charset="-122"/>
                  <a:ea typeface="微软雅黑" panose="020B0503020204020204" pitchFamily="34" charset="-122"/>
                </a:endParaRPr>
              </a:p>
            </p:txBody>
          </p:sp>
          <p:sp>
            <p:nvSpPr>
              <p:cNvPr id="22" name="文本框 21">
                <a:extLst>
                  <a:ext uri="{FF2B5EF4-FFF2-40B4-BE49-F238E27FC236}">
                    <a16:creationId xmlns="" xmlns:a16="http://schemas.microsoft.com/office/drawing/2014/main" id="{85BCB79A-7DAF-4006-B334-845CFCCD335D}"/>
                  </a:ext>
                </a:extLst>
              </p:cNvPr>
              <p:cNvSpPr txBox="1"/>
              <p:nvPr/>
            </p:nvSpPr>
            <p:spPr>
              <a:xfrm>
                <a:off x="7907150" y="9910403"/>
                <a:ext cx="2492990" cy="1200329"/>
              </a:xfrm>
              <a:prstGeom prst="rect">
                <a:avLst/>
              </a:prstGeom>
              <a:noFill/>
            </p:spPr>
            <p:txBody>
              <a:bodyPr wrap="none" rtlCol="0">
                <a:spAutoFit/>
              </a:bodyPr>
              <a:lstStyle/>
              <a:p>
                <a:r>
                  <a:rPr lang="zh-CN" altLang="en-US" dirty="0">
                    <a:solidFill>
                      <a:srgbClr val="FF0000"/>
                    </a:solidFill>
                    <a:latin typeface="黑体" panose="02010609060101010101" pitchFamily="49" charset="-122"/>
                    <a:ea typeface="黑体" panose="02010609060101010101" pitchFamily="49" charset="-122"/>
                  </a:rPr>
                  <a:t>奴隶社会的</a:t>
                </a:r>
                <a:endParaRPr lang="en-US" altLang="zh-CN" dirty="0">
                  <a:solidFill>
                    <a:srgbClr val="FF0000"/>
                  </a:solidFill>
                  <a:latin typeface="黑体" panose="02010609060101010101" pitchFamily="49" charset="-122"/>
                  <a:ea typeface="黑体" panose="02010609060101010101" pitchFamily="49" charset="-122"/>
                </a:endParaRPr>
              </a:p>
              <a:p>
                <a:pPr algn="ctr"/>
                <a:r>
                  <a:rPr lang="zh-CN" altLang="en-US" dirty="0">
                    <a:solidFill>
                      <a:srgbClr val="FF0000"/>
                    </a:solidFill>
                    <a:latin typeface="黑体" panose="02010609060101010101" pitchFamily="49" charset="-122"/>
                    <a:ea typeface="黑体" panose="02010609060101010101" pitchFamily="49" charset="-122"/>
                  </a:rPr>
                  <a:t>井田制</a:t>
                </a:r>
              </a:p>
            </p:txBody>
          </p:sp>
        </p:grpSp>
        <p:sp>
          <p:nvSpPr>
            <p:cNvPr id="14" name="矩形 13">
              <a:extLst>
                <a:ext uri="{FF2B5EF4-FFF2-40B4-BE49-F238E27FC236}">
                  <a16:creationId xmlns="" xmlns:a16="http://schemas.microsoft.com/office/drawing/2014/main" id="{329FE777-2BEF-4F5D-8199-1BB869B5B809}"/>
                </a:ext>
              </a:extLst>
            </p:cNvPr>
            <p:cNvSpPr/>
            <p:nvPr/>
          </p:nvSpPr>
          <p:spPr>
            <a:xfrm>
              <a:off x="13750245" y="5723856"/>
              <a:ext cx="1107996" cy="646331"/>
            </a:xfrm>
            <a:prstGeom prst="rect">
              <a:avLst/>
            </a:prstGeom>
          </p:spPr>
          <p:txBody>
            <a:bodyPr wrap="none">
              <a:spAutoFit/>
            </a:bodyPr>
            <a:lstStyle/>
            <a:p>
              <a:r>
                <a:rPr lang="zh-CN" altLang="en-US" dirty="0">
                  <a:latin typeface="黑体" panose="02010609060101010101" pitchFamily="49" charset="-122"/>
                  <a:ea typeface="黑体" panose="02010609060101010101" pitchFamily="49" charset="-122"/>
                </a:rPr>
                <a:t>内容</a:t>
              </a:r>
            </a:p>
          </p:txBody>
        </p:sp>
        <p:sp>
          <p:nvSpPr>
            <p:cNvPr id="15" name="矩形 14">
              <a:extLst>
                <a:ext uri="{FF2B5EF4-FFF2-40B4-BE49-F238E27FC236}">
                  <a16:creationId xmlns="" xmlns:a16="http://schemas.microsoft.com/office/drawing/2014/main" id="{98CF0325-EB5E-49C1-BF34-843FB518AC2E}"/>
                </a:ext>
              </a:extLst>
            </p:cNvPr>
            <p:cNvSpPr/>
            <p:nvPr/>
          </p:nvSpPr>
          <p:spPr>
            <a:xfrm>
              <a:off x="11669840" y="8984293"/>
              <a:ext cx="1107996" cy="646331"/>
            </a:xfrm>
            <a:prstGeom prst="rect">
              <a:avLst/>
            </a:prstGeom>
          </p:spPr>
          <p:txBody>
            <a:bodyPr wrap="none">
              <a:spAutoFit/>
            </a:bodyPr>
            <a:lstStyle/>
            <a:p>
              <a:r>
                <a:rPr lang="zh-CN" altLang="en-US" dirty="0">
                  <a:latin typeface="黑体" panose="02010609060101010101" pitchFamily="49" charset="-122"/>
                  <a:ea typeface="黑体" panose="02010609060101010101" pitchFamily="49" charset="-122"/>
                </a:rPr>
                <a:t>破坏</a:t>
              </a:r>
            </a:p>
          </p:txBody>
        </p:sp>
        <p:sp>
          <p:nvSpPr>
            <p:cNvPr id="17" name="矩形 16">
              <a:extLst>
                <a:ext uri="{FF2B5EF4-FFF2-40B4-BE49-F238E27FC236}">
                  <a16:creationId xmlns="" xmlns:a16="http://schemas.microsoft.com/office/drawing/2014/main" id="{4E4056E2-917A-4E6C-A883-A8EA87994410}"/>
                </a:ext>
              </a:extLst>
            </p:cNvPr>
            <p:cNvSpPr/>
            <p:nvPr/>
          </p:nvSpPr>
          <p:spPr>
            <a:xfrm>
              <a:off x="15849637" y="5126575"/>
              <a:ext cx="5204588" cy="701731"/>
            </a:xfrm>
            <a:prstGeom prst="rect">
              <a:avLst/>
            </a:prstGeom>
          </p:spPr>
          <p:txBody>
            <a:bodyPr wrap="square">
              <a:spAutoFit/>
            </a:bodyPr>
            <a:lstStyle/>
            <a:p>
              <a:pPr>
                <a:lnSpc>
                  <a:spcPct val="110000"/>
                </a:lnSpc>
              </a:pPr>
              <a:r>
                <a:rPr lang="zh-CN" altLang="en-US" b="1" spc="-300" dirty="0">
                  <a:latin typeface="楷体" panose="02010609060101010101" pitchFamily="49" charset="-122"/>
                  <a:ea typeface="楷体" panose="02010609060101010101" pitchFamily="49" charset="-122"/>
                </a:rPr>
                <a:t>奴隶社会的土地国有制度。</a:t>
              </a:r>
            </a:p>
          </p:txBody>
        </p:sp>
        <p:sp>
          <p:nvSpPr>
            <p:cNvPr id="18" name="矩形 17">
              <a:extLst>
                <a:ext uri="{FF2B5EF4-FFF2-40B4-BE49-F238E27FC236}">
                  <a16:creationId xmlns="" xmlns:a16="http://schemas.microsoft.com/office/drawing/2014/main" id="{383EC0F9-0F3F-4D1B-978D-AE6D1E2722FA}"/>
                </a:ext>
              </a:extLst>
            </p:cNvPr>
            <p:cNvSpPr/>
            <p:nvPr/>
          </p:nvSpPr>
          <p:spPr>
            <a:xfrm>
              <a:off x="13650646" y="6472598"/>
              <a:ext cx="7827743" cy="1920526"/>
            </a:xfrm>
            <a:prstGeom prst="rect">
              <a:avLst/>
            </a:prstGeom>
          </p:spPr>
          <p:txBody>
            <a:bodyPr wrap="square">
              <a:spAutoFit/>
            </a:bodyPr>
            <a:lstStyle/>
            <a:p>
              <a:pPr>
                <a:lnSpc>
                  <a:spcPct val="110000"/>
                </a:lnSpc>
              </a:pPr>
              <a:r>
                <a:rPr lang="en-US" altLang="zh-CN" b="1" spc="-300" dirty="0">
                  <a:latin typeface="楷体" panose="02010609060101010101" pitchFamily="49" charset="-122"/>
                  <a:ea typeface="楷体" panose="02010609060101010101" pitchFamily="49" charset="-122"/>
                </a:rPr>
                <a:t>·</a:t>
              </a:r>
              <a:r>
                <a:rPr lang="zh-CN" altLang="en-US" b="1" spc="-300" dirty="0">
                  <a:latin typeface="楷体" panose="02010609060101010101" pitchFamily="49" charset="-122"/>
                  <a:ea typeface="楷体" panose="02010609060101010101" pitchFamily="49" charset="-122"/>
                </a:rPr>
                <a:t>国王把土地层层分封，分封者世代享用，  </a:t>
              </a:r>
              <a:endParaRPr lang="en-US" altLang="zh-CN" b="1" spc="-300" dirty="0">
                <a:latin typeface="楷体" panose="02010609060101010101" pitchFamily="49" charset="-122"/>
                <a:ea typeface="楷体" panose="02010609060101010101" pitchFamily="49" charset="-122"/>
              </a:endParaRPr>
            </a:p>
            <a:p>
              <a:pPr>
                <a:lnSpc>
                  <a:spcPct val="110000"/>
                </a:lnSpc>
              </a:pPr>
              <a:r>
                <a:rPr lang="en-US" altLang="zh-CN" b="1" spc="-300" dirty="0">
                  <a:latin typeface="楷体" panose="02010609060101010101" pitchFamily="49" charset="-122"/>
                  <a:ea typeface="楷体" panose="02010609060101010101" pitchFamily="49" charset="-122"/>
                </a:rPr>
                <a:t>  </a:t>
              </a:r>
              <a:r>
                <a:rPr lang="zh-CN" altLang="en-US" b="1" spc="-300" dirty="0">
                  <a:latin typeface="楷体" panose="02010609060101010101" pitchFamily="49" charset="-122"/>
                  <a:ea typeface="楷体" panose="02010609060101010101" pitchFamily="49" charset="-122"/>
                </a:rPr>
                <a:t>但不得转让与买卖。</a:t>
              </a:r>
              <a:endParaRPr lang="en-US" altLang="zh-CN" b="1" spc="-300" dirty="0">
                <a:latin typeface="楷体" panose="02010609060101010101" pitchFamily="49" charset="-122"/>
                <a:ea typeface="楷体" panose="02010609060101010101" pitchFamily="49" charset="-122"/>
              </a:endParaRPr>
            </a:p>
            <a:p>
              <a:pPr>
                <a:lnSpc>
                  <a:spcPct val="110000"/>
                </a:lnSpc>
              </a:pPr>
              <a:r>
                <a:rPr lang="en-US" altLang="zh-CN" b="1" spc="-300" dirty="0">
                  <a:latin typeface="楷体" panose="02010609060101010101" pitchFamily="49" charset="-122"/>
                  <a:ea typeface="楷体" panose="02010609060101010101" pitchFamily="49" charset="-122"/>
                </a:rPr>
                <a:t>·</a:t>
              </a:r>
              <a:r>
                <a:rPr lang="zh-CN" altLang="en-US" b="1" spc="-300" dirty="0">
                  <a:latin typeface="楷体" panose="02010609060101010101" pitchFamily="49" charset="-122"/>
                  <a:ea typeface="楷体" panose="02010609060101010101" pitchFamily="49" charset="-122"/>
                </a:rPr>
                <a:t>受封者要向国王交纳贡赋。</a:t>
              </a:r>
            </a:p>
          </p:txBody>
        </p:sp>
        <p:sp>
          <p:nvSpPr>
            <p:cNvPr id="25" name="矩形 24">
              <a:extLst>
                <a:ext uri="{FF2B5EF4-FFF2-40B4-BE49-F238E27FC236}">
                  <a16:creationId xmlns="" xmlns:a16="http://schemas.microsoft.com/office/drawing/2014/main" id="{A4DAE78A-401A-4DD8-B7F0-0BC5C00A9D9E}"/>
                </a:ext>
              </a:extLst>
            </p:cNvPr>
            <p:cNvSpPr/>
            <p:nvPr/>
          </p:nvSpPr>
          <p:spPr>
            <a:xfrm>
              <a:off x="11435837" y="9694415"/>
              <a:ext cx="5038480" cy="1920526"/>
            </a:xfrm>
            <a:prstGeom prst="rect">
              <a:avLst/>
            </a:prstGeom>
          </p:spPr>
          <p:txBody>
            <a:bodyPr wrap="square">
              <a:spAutoFit/>
            </a:bodyPr>
            <a:lstStyle/>
            <a:p>
              <a:pPr>
                <a:lnSpc>
                  <a:spcPct val="110000"/>
                </a:lnSpc>
              </a:pPr>
              <a:r>
                <a:rPr lang="zh-CN" altLang="en-US" b="1" spc="-300" dirty="0">
                  <a:latin typeface="楷体" panose="02010609060101010101" pitchFamily="49" charset="-122"/>
                  <a:ea typeface="楷体" panose="02010609060101010101" pitchFamily="49" charset="-122"/>
                </a:rPr>
                <a:t>春秋时期，由于生产力的</a:t>
              </a:r>
              <a:endParaRPr lang="en-US" altLang="zh-CN" b="1" spc="-300" dirty="0">
                <a:latin typeface="楷体" panose="02010609060101010101" pitchFamily="49" charset="-122"/>
                <a:ea typeface="楷体" panose="02010609060101010101" pitchFamily="49" charset="-122"/>
              </a:endParaRPr>
            </a:p>
            <a:p>
              <a:pPr>
                <a:lnSpc>
                  <a:spcPct val="110000"/>
                </a:lnSpc>
              </a:pPr>
              <a:r>
                <a:rPr lang="zh-CN" altLang="en-US" b="1" spc="-300" dirty="0">
                  <a:latin typeface="楷体" panose="02010609060101010101" pitchFamily="49" charset="-122"/>
                  <a:ea typeface="楷体" panose="02010609060101010101" pitchFamily="49" charset="-122"/>
                </a:rPr>
                <a:t>发展，大量私田被开垦，</a:t>
              </a:r>
              <a:endParaRPr lang="en-US" altLang="zh-CN" b="1" spc="-300" dirty="0">
                <a:latin typeface="楷体" panose="02010609060101010101" pitchFamily="49" charset="-122"/>
                <a:ea typeface="楷体" panose="02010609060101010101" pitchFamily="49" charset="-122"/>
              </a:endParaRPr>
            </a:p>
            <a:p>
              <a:pPr>
                <a:lnSpc>
                  <a:spcPct val="110000"/>
                </a:lnSpc>
              </a:pPr>
              <a:r>
                <a:rPr lang="zh-CN" altLang="en-US" b="1" spc="-300" dirty="0">
                  <a:latin typeface="楷体" panose="02010609060101010101" pitchFamily="49" charset="-122"/>
                  <a:ea typeface="楷体" panose="02010609060101010101" pitchFamily="49" charset="-122"/>
                </a:rPr>
                <a:t>井田制遭到破坏。</a:t>
              </a:r>
            </a:p>
          </p:txBody>
        </p:sp>
        <p:sp>
          <p:nvSpPr>
            <p:cNvPr id="30" name="矩形 29">
              <a:extLst>
                <a:ext uri="{FF2B5EF4-FFF2-40B4-BE49-F238E27FC236}">
                  <a16:creationId xmlns="" xmlns:a16="http://schemas.microsoft.com/office/drawing/2014/main" id="{C4AB094A-817E-4A2B-BBEE-63D22289DA90}"/>
                </a:ext>
              </a:extLst>
            </p:cNvPr>
            <p:cNvSpPr/>
            <p:nvPr/>
          </p:nvSpPr>
          <p:spPr>
            <a:xfrm>
              <a:off x="15920319" y="4389705"/>
              <a:ext cx="1107996" cy="646331"/>
            </a:xfrm>
            <a:prstGeom prst="rect">
              <a:avLst/>
            </a:prstGeom>
          </p:spPr>
          <p:txBody>
            <a:bodyPr wrap="none">
              <a:spAutoFit/>
            </a:bodyPr>
            <a:lstStyle/>
            <a:p>
              <a:r>
                <a:rPr lang="zh-CN" altLang="en-US" dirty="0">
                  <a:latin typeface="黑体" panose="02010609060101010101" pitchFamily="49" charset="-122"/>
                  <a:ea typeface="黑体" panose="02010609060101010101" pitchFamily="49" charset="-122"/>
                </a:rPr>
                <a:t>性质</a:t>
              </a:r>
            </a:p>
          </p:txBody>
        </p:sp>
        <p:pic>
          <p:nvPicPr>
            <p:cNvPr id="6" name="图片 5">
              <a:extLst>
                <a:ext uri="{FF2B5EF4-FFF2-40B4-BE49-F238E27FC236}">
                  <a16:creationId xmlns="" xmlns:a16="http://schemas.microsoft.com/office/drawing/2014/main" id="{CA2543DC-04C8-4182-B1D6-2E9B674FB9A9}"/>
                </a:ext>
              </a:extLst>
            </p:cNvPr>
            <p:cNvPicPr>
              <a:picLocks noChangeAspect="1"/>
            </p:cNvPicPr>
            <p:nvPr/>
          </p:nvPicPr>
          <p:blipFill>
            <a:blip r:embed="rId3">
              <a:clrChange>
                <a:clrFrom>
                  <a:srgbClr val="EAF6FD"/>
                </a:clrFrom>
                <a:clrTo>
                  <a:srgbClr val="EAF6FD">
                    <a:alpha val="0"/>
                  </a:srgbClr>
                </a:clrTo>
              </a:clrChange>
            </a:blip>
            <a:stretch>
              <a:fillRect/>
            </a:stretch>
          </p:blipFill>
          <p:spPr>
            <a:xfrm>
              <a:off x="16489521" y="8687737"/>
              <a:ext cx="4481240" cy="2235348"/>
            </a:xfrm>
            <a:prstGeom prst="rect">
              <a:avLst/>
            </a:prstGeom>
          </p:spPr>
        </p:pic>
        <p:sp>
          <p:nvSpPr>
            <p:cNvPr id="43" name="矩形 42">
              <a:extLst>
                <a:ext uri="{FF2B5EF4-FFF2-40B4-BE49-F238E27FC236}">
                  <a16:creationId xmlns="" xmlns:a16="http://schemas.microsoft.com/office/drawing/2014/main" id="{94A174B2-6F76-44C3-8698-C94F2C707148}"/>
                </a:ext>
              </a:extLst>
            </p:cNvPr>
            <p:cNvSpPr/>
            <p:nvPr/>
          </p:nvSpPr>
          <p:spPr>
            <a:xfrm>
              <a:off x="17902721" y="10903780"/>
              <a:ext cx="1415772" cy="584775"/>
            </a:xfrm>
            <a:prstGeom prst="rect">
              <a:avLst/>
            </a:prstGeom>
          </p:spPr>
          <p:txBody>
            <a:bodyPr wrap="none">
              <a:spAutoFit/>
            </a:bodyPr>
            <a:lstStyle/>
            <a:p>
              <a:r>
                <a:rPr lang="zh-CN" altLang="en-US" sz="3200" dirty="0">
                  <a:latin typeface="黑体" panose="02010609060101010101" pitchFamily="49" charset="-122"/>
                  <a:ea typeface="黑体" panose="02010609060101010101" pitchFamily="49" charset="-122"/>
                </a:rPr>
                <a:t>铁农具</a:t>
              </a:r>
            </a:p>
          </p:txBody>
        </p:sp>
        <p:sp>
          <p:nvSpPr>
            <p:cNvPr id="27" name="椭圆 26"/>
            <p:cNvSpPr/>
            <p:nvPr/>
          </p:nvSpPr>
          <p:spPr>
            <a:xfrm>
              <a:off x="11534840" y="8868764"/>
              <a:ext cx="270000" cy="2700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椭圆 46"/>
            <p:cNvSpPr/>
            <p:nvPr/>
          </p:nvSpPr>
          <p:spPr>
            <a:xfrm>
              <a:off x="13380646" y="5828306"/>
              <a:ext cx="270000" cy="2700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椭圆 47"/>
            <p:cNvSpPr/>
            <p:nvPr/>
          </p:nvSpPr>
          <p:spPr>
            <a:xfrm>
              <a:off x="15582506" y="4694342"/>
              <a:ext cx="270000" cy="2700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6" name="组合 45">
            <a:extLst>
              <a:ext uri="{FF2B5EF4-FFF2-40B4-BE49-F238E27FC236}">
                <a16:creationId xmlns="" xmlns:a16="http://schemas.microsoft.com/office/drawing/2014/main" id="{E65C2D37-7030-4208-98D4-AB3CE5EF8216}"/>
              </a:ext>
            </a:extLst>
          </p:cNvPr>
          <p:cNvGrpSpPr/>
          <p:nvPr/>
        </p:nvGrpSpPr>
        <p:grpSpPr>
          <a:xfrm>
            <a:off x="21320650" y="4338000"/>
            <a:ext cx="2700000" cy="4596059"/>
            <a:chOff x="21320650" y="4338000"/>
            <a:chExt cx="2700000" cy="4596059"/>
          </a:xfrm>
        </p:grpSpPr>
        <p:pic>
          <p:nvPicPr>
            <p:cNvPr id="49" name="图片 48">
              <a:extLst>
                <a:ext uri="{FF2B5EF4-FFF2-40B4-BE49-F238E27FC236}">
                  <a16:creationId xmlns="" xmlns:a16="http://schemas.microsoft.com/office/drawing/2014/main" id="{E5AB46FE-9F2D-45A6-B595-22421B6217A3}"/>
                </a:ext>
              </a:extLst>
            </p:cNvPr>
            <p:cNvPicPr>
              <a:picLocks noChangeAspect="1"/>
            </p:cNvPicPr>
            <p:nvPr/>
          </p:nvPicPr>
          <p:blipFill rotWithShape="1">
            <a:blip r:embed="rId4">
              <a:extLst>
                <a:ext uri="{28A0092B-C50C-407E-A947-70E740481C1C}">
                  <a14:useLocalDpi xmlns:a14="http://schemas.microsoft.com/office/drawing/2010/main" val="0"/>
                </a:ext>
              </a:extLst>
            </a:blip>
            <a:srcRect r="45499"/>
            <a:stretch/>
          </p:blipFill>
          <p:spPr>
            <a:xfrm>
              <a:off x="21320650" y="4338000"/>
              <a:ext cx="2700000" cy="4596059"/>
            </a:xfrm>
            <a:prstGeom prst="rect">
              <a:avLst/>
            </a:prstGeom>
          </p:spPr>
        </p:pic>
        <p:sp>
          <p:nvSpPr>
            <p:cNvPr id="50" name="页脚占位符 11">
              <a:extLst>
                <a:ext uri="{FF2B5EF4-FFF2-40B4-BE49-F238E27FC236}">
                  <a16:creationId xmlns="" xmlns:a16="http://schemas.microsoft.com/office/drawing/2014/main" id="{8AE070FA-AF62-4343-87C5-E289113F16D9}"/>
                </a:ext>
              </a:extLst>
            </p:cNvPr>
            <p:cNvSpPr txBox="1">
              <a:spLocks/>
            </p:cNvSpPr>
            <p:nvPr/>
          </p:nvSpPr>
          <p:spPr>
            <a:xfrm>
              <a:off x="21719239" y="6093788"/>
              <a:ext cx="2285390" cy="1596555"/>
            </a:xfrm>
            <a:prstGeom prst="rect">
              <a:avLst/>
            </a:prstGeom>
          </p:spPr>
          <p:txBody>
            <a:bodyPr vert="horz" lIns="65384" tIns="32692" rIns="65384" bIns="32692" rtlCol="0" anchor="ctr"/>
            <a:lstStyle>
              <a:defPPr>
                <a:defRPr lang="zh-CN"/>
              </a:defPPr>
              <a:lvl1pPr marL="0" algn="l" defTabSz="1827530" rtl="0" eaLnBrk="1" latinLnBrk="0" hangingPunct="1">
                <a:defRPr sz="2400" b="1" kern="1200">
                  <a:solidFill>
                    <a:schemeClr val="tx1"/>
                  </a:solidFill>
                  <a:latin typeface="方正书宋_GBK" panose="03000509000000000000" pitchFamily="65" charset="-122"/>
                  <a:ea typeface="方正书宋_GBK" panose="03000509000000000000" pitchFamily="65" charset="-122"/>
                  <a:cs typeface="+mn-cs"/>
                </a:defRPr>
              </a:lvl1pPr>
              <a:lvl2pPr marL="913765" algn="l" defTabSz="1827530" rtl="0" eaLnBrk="1" latinLnBrk="0" hangingPunct="1">
                <a:defRPr sz="3600" kern="1200">
                  <a:solidFill>
                    <a:schemeClr val="tx1"/>
                  </a:solidFill>
                  <a:latin typeface="+mn-lt"/>
                  <a:ea typeface="+mn-ea"/>
                  <a:cs typeface="+mn-cs"/>
                </a:defRPr>
              </a:lvl2pPr>
              <a:lvl3pPr marL="1828165" algn="l" defTabSz="1827530" rtl="0" eaLnBrk="1" latinLnBrk="0" hangingPunct="1">
                <a:defRPr sz="3600" kern="1200">
                  <a:solidFill>
                    <a:schemeClr val="tx1"/>
                  </a:solidFill>
                  <a:latin typeface="+mn-lt"/>
                  <a:ea typeface="+mn-ea"/>
                  <a:cs typeface="+mn-cs"/>
                </a:defRPr>
              </a:lvl3pPr>
              <a:lvl4pPr marL="2741930" algn="l" defTabSz="1827530" rtl="0" eaLnBrk="1" latinLnBrk="0" hangingPunct="1">
                <a:defRPr sz="3600" kern="1200">
                  <a:solidFill>
                    <a:schemeClr val="tx1"/>
                  </a:solidFill>
                  <a:latin typeface="+mn-lt"/>
                  <a:ea typeface="+mn-ea"/>
                  <a:cs typeface="+mn-cs"/>
                </a:defRPr>
              </a:lvl4pPr>
              <a:lvl5pPr marL="3655695" algn="l" defTabSz="1827530" rtl="0" eaLnBrk="1" latinLnBrk="0" hangingPunct="1">
                <a:defRPr sz="3600" kern="1200">
                  <a:solidFill>
                    <a:schemeClr val="tx1"/>
                  </a:solidFill>
                  <a:latin typeface="+mn-lt"/>
                  <a:ea typeface="+mn-ea"/>
                  <a:cs typeface="+mn-cs"/>
                </a:defRPr>
              </a:lvl5pPr>
              <a:lvl6pPr marL="4570095" algn="l" defTabSz="1827530" rtl="0" eaLnBrk="1" latinLnBrk="0" hangingPunct="1">
                <a:defRPr sz="3600" kern="1200">
                  <a:solidFill>
                    <a:schemeClr val="tx1"/>
                  </a:solidFill>
                  <a:latin typeface="+mn-lt"/>
                  <a:ea typeface="+mn-ea"/>
                  <a:cs typeface="+mn-cs"/>
                </a:defRPr>
              </a:lvl6pPr>
              <a:lvl7pPr marL="5483860" algn="l" defTabSz="1827530" rtl="0" eaLnBrk="1" latinLnBrk="0" hangingPunct="1">
                <a:defRPr sz="3600" kern="1200">
                  <a:solidFill>
                    <a:schemeClr val="tx1"/>
                  </a:solidFill>
                  <a:latin typeface="+mn-lt"/>
                  <a:ea typeface="+mn-ea"/>
                  <a:cs typeface="+mn-cs"/>
                </a:defRPr>
              </a:lvl7pPr>
              <a:lvl8pPr marL="6397625" algn="l" defTabSz="1827530" rtl="0" eaLnBrk="1" latinLnBrk="0" hangingPunct="1">
                <a:defRPr sz="3600" kern="1200">
                  <a:solidFill>
                    <a:schemeClr val="tx1"/>
                  </a:solidFill>
                  <a:latin typeface="+mn-lt"/>
                  <a:ea typeface="+mn-ea"/>
                  <a:cs typeface="+mn-cs"/>
                </a:defRPr>
              </a:lvl8pPr>
              <a:lvl9pPr marL="7311390" algn="l" defTabSz="1827530" rtl="0" eaLnBrk="1" latinLnBrk="0" hangingPunct="1">
                <a:defRPr sz="3600" kern="1200">
                  <a:solidFill>
                    <a:schemeClr val="tx1"/>
                  </a:solidFill>
                  <a:latin typeface="+mn-lt"/>
                  <a:ea typeface="+mn-ea"/>
                  <a:cs typeface="+mn-cs"/>
                </a:defRPr>
              </a:lvl9pPr>
            </a:lstStyle>
            <a:p>
              <a:pPr algn="ctr"/>
              <a:r>
                <a:rPr lang="zh-CN" altLang="en-US" sz="3600" spc="-300" dirty="0">
                  <a:latin typeface="宋体" panose="02010600030101010101" pitchFamily="2" charset="-122"/>
                  <a:ea typeface="宋体" panose="02010600030101010101" pitchFamily="2" charset="-122"/>
                </a:rPr>
                <a:t>一张图学透</a:t>
              </a:r>
              <a:r>
                <a:rPr lang="zh-CN" altLang="en-US" sz="3600" dirty="0">
                  <a:solidFill>
                    <a:srgbClr val="FF0000"/>
                  </a:solidFill>
                  <a:latin typeface="宋体" panose="02010600030101010101" pitchFamily="2" charset="-122"/>
                  <a:ea typeface="宋体" panose="02010600030101010101" pitchFamily="2" charset="-122"/>
                </a:rPr>
                <a:t>土地制度的演变</a:t>
              </a:r>
            </a:p>
            <a:p>
              <a:pPr algn="ctr"/>
              <a:endParaRPr lang="zh-CN" altLang="en-US" sz="3600" dirty="0">
                <a:solidFill>
                  <a:srgbClr val="FF0000"/>
                </a:solidFill>
                <a:latin typeface="宋体" panose="02010600030101010101" pitchFamily="2" charset="-122"/>
                <a:ea typeface="宋体" panose="02010600030101010101" pitchFamily="2" charset="-122"/>
                <a:cs typeface="Times New Roman" panose="02020603050405020304" pitchFamily="18" charset="0"/>
              </a:endParaRPr>
            </a:p>
          </p:txBody>
        </p:sp>
      </p:grpSp>
    </p:spTree>
    <p:extLst>
      <p:ext uri="{BB962C8B-B14F-4D97-AF65-F5344CB8AC3E}">
        <p14:creationId xmlns:p14="http://schemas.microsoft.com/office/powerpoint/2010/main" val="706107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fade">
                                      <p:cBhvr>
                                        <p:cTn id="17" dur="500"/>
                                        <p:tgtEl>
                                          <p:spTgt spid="2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500"/>
                                        <p:tgtEl>
                                          <p:spTgt spid="4"/>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500"/>
                                        <p:tgtEl>
                                          <p:spTgt spid="28"/>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59"/>
                                        </p:tgtEl>
                                        <p:attrNameLst>
                                          <p:attrName>style.visibility</p:attrName>
                                        </p:attrNameLst>
                                      </p:cBhvr>
                                      <p:to>
                                        <p:strVal val="visible"/>
                                      </p:to>
                                    </p:set>
                                    <p:animEffect transition="in" filter="fade">
                                      <p:cBhvr>
                                        <p:cTn id="28" dur="500"/>
                                        <p:tgtEl>
                                          <p:spTgt spid="59"/>
                                        </p:tgtEl>
                                      </p:cBhvr>
                                    </p:animEffect>
                                  </p:childTnLst>
                                </p:cTn>
                              </p:par>
                              <p:par>
                                <p:cTn id="29" presetID="10" presetClass="entr" presetSubtype="0" fill="hold" nodeType="with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500"/>
                                        <p:tgtEl>
                                          <p:spTgt spid="8"/>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fade">
                                      <p:cBhvr>
                                        <p:cTn id="34" dur="500"/>
                                        <p:tgtEl>
                                          <p:spTgt spid="11"/>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29"/>
                                        </p:tgtEl>
                                        <p:attrNameLst>
                                          <p:attrName>style.visibility</p:attrName>
                                        </p:attrNameLst>
                                      </p:cBhvr>
                                      <p:to>
                                        <p:strVal val="visible"/>
                                      </p:to>
                                    </p:set>
                                    <p:animEffect transition="in" filter="fade">
                                      <p:cBhvr>
                                        <p:cTn id="39"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10" grpId="0" animBg="1"/>
      <p:bldP spid="2" grpId="0"/>
      <p:bldP spid="11" grpId="0"/>
      <p:bldP spid="28" grpId="0"/>
      <p:bldP spid="59"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
            <a:extLst>
              <a:ext uri="{FF2B5EF4-FFF2-40B4-BE49-F238E27FC236}">
                <a16:creationId xmlns="" xmlns:a16="http://schemas.microsoft.com/office/drawing/2014/main" id="{8C19A468-4FEE-4E3D-B480-7EFD89C60EB8}"/>
              </a:ext>
            </a:extLst>
          </p:cNvPr>
          <p:cNvSpPr txBox="1"/>
          <p:nvPr/>
        </p:nvSpPr>
        <p:spPr>
          <a:xfrm>
            <a:off x="1250650" y="704043"/>
            <a:ext cx="22095000" cy="1920526"/>
          </a:xfrm>
          <a:prstGeom prst="rect">
            <a:avLst/>
          </a:prstGeom>
          <a:noFill/>
        </p:spPr>
        <p:txBody>
          <a:bodyPr wrap="square" rtlCol="0">
            <a:spAutoFit/>
          </a:bodyPr>
          <a:lstStyle/>
          <a:p>
            <a:pPr>
              <a:lnSpc>
                <a:spcPct val="110000"/>
              </a:lnSpc>
            </a:pPr>
            <a:r>
              <a:rPr lang="zh-CN" altLang="en-US" sz="5400" b="1" spc="-150" dirty="0">
                <a:latin typeface="+mn-ea"/>
              </a:rPr>
              <a:t>（</a:t>
            </a:r>
            <a:r>
              <a:rPr lang="en-US" altLang="zh-CN" sz="5400" b="1" spc="-150" dirty="0">
                <a:latin typeface="+mn-ea"/>
              </a:rPr>
              <a:t>9</a:t>
            </a:r>
            <a:r>
              <a:rPr lang="zh-CN" altLang="en-US" sz="5400" b="1" spc="-150" dirty="0">
                <a:latin typeface="+mn-ea"/>
              </a:rPr>
              <a:t>）唐代某诏令批评当时存在“恣行吞并，莫惧章程”和“口分永业（国家授予的田地），违法卖买”的现象。这表明当时（    ）</a:t>
            </a:r>
            <a:endParaRPr lang="en-US" altLang="zh-CN" sz="5400" b="1" dirty="0">
              <a:latin typeface="+mn-ea"/>
            </a:endParaRPr>
          </a:p>
        </p:txBody>
      </p:sp>
      <p:grpSp>
        <p:nvGrpSpPr>
          <p:cNvPr id="2" name="组合 1">
            <a:extLst>
              <a:ext uri="{FF2B5EF4-FFF2-40B4-BE49-F238E27FC236}">
                <a16:creationId xmlns="" xmlns:a16="http://schemas.microsoft.com/office/drawing/2014/main" id="{9A342A3B-2BE7-4216-9A57-FDE09766DE9C}"/>
              </a:ext>
            </a:extLst>
          </p:cNvPr>
          <p:cNvGrpSpPr/>
          <p:nvPr/>
        </p:nvGrpSpPr>
        <p:grpSpPr>
          <a:xfrm>
            <a:off x="21320650" y="4338000"/>
            <a:ext cx="2700000" cy="4596059"/>
            <a:chOff x="21320650" y="4338000"/>
            <a:chExt cx="2700000" cy="4596059"/>
          </a:xfrm>
        </p:grpSpPr>
        <p:pic>
          <p:nvPicPr>
            <p:cNvPr id="53" name="图片 52">
              <a:extLst>
                <a:ext uri="{FF2B5EF4-FFF2-40B4-BE49-F238E27FC236}">
                  <a16:creationId xmlns="" xmlns:a16="http://schemas.microsoft.com/office/drawing/2014/main" id="{DDB4CE5B-A8C8-4061-8455-6F1A5733A209}"/>
                </a:ext>
              </a:extLst>
            </p:cNvPr>
            <p:cNvPicPr>
              <a:picLocks noChangeAspect="1"/>
            </p:cNvPicPr>
            <p:nvPr/>
          </p:nvPicPr>
          <p:blipFill rotWithShape="1">
            <a:blip r:embed="rId2">
              <a:extLst>
                <a:ext uri="{28A0092B-C50C-407E-A947-70E740481C1C}">
                  <a14:useLocalDpi xmlns:a14="http://schemas.microsoft.com/office/drawing/2010/main" val="0"/>
                </a:ext>
              </a:extLst>
            </a:blip>
            <a:srcRect r="45499"/>
            <a:stretch/>
          </p:blipFill>
          <p:spPr>
            <a:xfrm>
              <a:off x="21320650" y="4338000"/>
              <a:ext cx="2700000" cy="4596059"/>
            </a:xfrm>
            <a:prstGeom prst="rect">
              <a:avLst/>
            </a:prstGeom>
          </p:spPr>
        </p:pic>
        <p:sp>
          <p:nvSpPr>
            <p:cNvPr id="27" name="页脚占位符 11">
              <a:extLst>
                <a:ext uri="{FF2B5EF4-FFF2-40B4-BE49-F238E27FC236}">
                  <a16:creationId xmlns="" xmlns:a16="http://schemas.microsoft.com/office/drawing/2014/main" id="{28275F5D-5E93-458B-B314-303ADEE56A96}"/>
                </a:ext>
              </a:extLst>
            </p:cNvPr>
            <p:cNvSpPr txBox="1">
              <a:spLocks/>
            </p:cNvSpPr>
            <p:nvPr/>
          </p:nvSpPr>
          <p:spPr>
            <a:xfrm>
              <a:off x="21715119" y="5933242"/>
              <a:ext cx="2285390" cy="1596555"/>
            </a:xfrm>
            <a:prstGeom prst="rect">
              <a:avLst/>
            </a:prstGeom>
          </p:spPr>
          <p:txBody>
            <a:bodyPr vert="horz" lIns="65384" tIns="32692" rIns="65384" bIns="32692" rtlCol="0" anchor="ctr"/>
            <a:lstStyle>
              <a:defPPr>
                <a:defRPr lang="zh-CN"/>
              </a:defPPr>
              <a:lvl1pPr marL="0" algn="l" defTabSz="1827530" rtl="0" eaLnBrk="1" latinLnBrk="0" hangingPunct="1">
                <a:defRPr sz="2400" b="1" kern="1200">
                  <a:solidFill>
                    <a:schemeClr val="tx1"/>
                  </a:solidFill>
                  <a:latin typeface="方正书宋_GBK" panose="03000509000000000000" pitchFamily="65" charset="-122"/>
                  <a:ea typeface="方正书宋_GBK" panose="03000509000000000000" pitchFamily="65" charset="-122"/>
                  <a:cs typeface="+mn-cs"/>
                </a:defRPr>
              </a:lvl1pPr>
              <a:lvl2pPr marL="913765" algn="l" defTabSz="1827530" rtl="0" eaLnBrk="1" latinLnBrk="0" hangingPunct="1">
                <a:defRPr sz="3600" kern="1200">
                  <a:solidFill>
                    <a:schemeClr val="tx1"/>
                  </a:solidFill>
                  <a:latin typeface="+mn-lt"/>
                  <a:ea typeface="+mn-ea"/>
                  <a:cs typeface="+mn-cs"/>
                </a:defRPr>
              </a:lvl2pPr>
              <a:lvl3pPr marL="1828165" algn="l" defTabSz="1827530" rtl="0" eaLnBrk="1" latinLnBrk="0" hangingPunct="1">
                <a:defRPr sz="3600" kern="1200">
                  <a:solidFill>
                    <a:schemeClr val="tx1"/>
                  </a:solidFill>
                  <a:latin typeface="+mn-lt"/>
                  <a:ea typeface="+mn-ea"/>
                  <a:cs typeface="+mn-cs"/>
                </a:defRPr>
              </a:lvl3pPr>
              <a:lvl4pPr marL="2741930" algn="l" defTabSz="1827530" rtl="0" eaLnBrk="1" latinLnBrk="0" hangingPunct="1">
                <a:defRPr sz="3600" kern="1200">
                  <a:solidFill>
                    <a:schemeClr val="tx1"/>
                  </a:solidFill>
                  <a:latin typeface="+mn-lt"/>
                  <a:ea typeface="+mn-ea"/>
                  <a:cs typeface="+mn-cs"/>
                </a:defRPr>
              </a:lvl4pPr>
              <a:lvl5pPr marL="3655695" algn="l" defTabSz="1827530" rtl="0" eaLnBrk="1" latinLnBrk="0" hangingPunct="1">
                <a:defRPr sz="3600" kern="1200">
                  <a:solidFill>
                    <a:schemeClr val="tx1"/>
                  </a:solidFill>
                  <a:latin typeface="+mn-lt"/>
                  <a:ea typeface="+mn-ea"/>
                  <a:cs typeface="+mn-cs"/>
                </a:defRPr>
              </a:lvl5pPr>
              <a:lvl6pPr marL="4570095" algn="l" defTabSz="1827530" rtl="0" eaLnBrk="1" latinLnBrk="0" hangingPunct="1">
                <a:defRPr sz="3600" kern="1200">
                  <a:solidFill>
                    <a:schemeClr val="tx1"/>
                  </a:solidFill>
                  <a:latin typeface="+mn-lt"/>
                  <a:ea typeface="+mn-ea"/>
                  <a:cs typeface="+mn-cs"/>
                </a:defRPr>
              </a:lvl6pPr>
              <a:lvl7pPr marL="5483860" algn="l" defTabSz="1827530" rtl="0" eaLnBrk="1" latinLnBrk="0" hangingPunct="1">
                <a:defRPr sz="3600" kern="1200">
                  <a:solidFill>
                    <a:schemeClr val="tx1"/>
                  </a:solidFill>
                  <a:latin typeface="+mn-lt"/>
                  <a:ea typeface="+mn-ea"/>
                  <a:cs typeface="+mn-cs"/>
                </a:defRPr>
              </a:lvl7pPr>
              <a:lvl8pPr marL="6397625" algn="l" defTabSz="1827530" rtl="0" eaLnBrk="1" latinLnBrk="0" hangingPunct="1">
                <a:defRPr sz="3600" kern="1200">
                  <a:solidFill>
                    <a:schemeClr val="tx1"/>
                  </a:solidFill>
                  <a:latin typeface="+mn-lt"/>
                  <a:ea typeface="+mn-ea"/>
                  <a:cs typeface="+mn-cs"/>
                </a:defRPr>
              </a:lvl8pPr>
              <a:lvl9pPr marL="7311390" algn="l" defTabSz="1827530" rtl="0" eaLnBrk="1" latinLnBrk="0" hangingPunct="1">
                <a:defRPr sz="3600" kern="1200">
                  <a:solidFill>
                    <a:schemeClr val="tx1"/>
                  </a:solidFill>
                  <a:latin typeface="+mn-lt"/>
                  <a:ea typeface="+mn-ea"/>
                  <a:cs typeface="+mn-cs"/>
                </a:defRPr>
              </a:lvl9pPr>
            </a:lstStyle>
            <a:p>
              <a:pPr algn="ctr"/>
              <a:r>
                <a:rPr lang="zh-CN" altLang="en-US" sz="3600" dirty="0">
                  <a:latin typeface="宋体" panose="02010600030101010101" pitchFamily="2" charset="-122"/>
                  <a:ea typeface="宋体" panose="02010600030101010101" pitchFamily="2" charset="-122"/>
                </a:rPr>
                <a:t>第</a:t>
              </a:r>
              <a:r>
                <a:rPr lang="en-US" altLang="zh-CN" sz="3600" dirty="0">
                  <a:latin typeface="宋体" panose="02010600030101010101" pitchFamily="2" charset="-122"/>
                  <a:ea typeface="宋体" panose="02010600030101010101" pitchFamily="2" charset="-122"/>
                  <a:cs typeface="Times New Roman" panose="02020603050405020304" pitchFamily="18" charset="0"/>
                </a:rPr>
                <a:t>8</a:t>
              </a:r>
              <a:r>
                <a:rPr lang="zh-CN" altLang="en-US" sz="3600" dirty="0">
                  <a:latin typeface="宋体" panose="02010600030101010101" pitchFamily="2" charset="-122"/>
                  <a:ea typeface="宋体" panose="02010600030101010101" pitchFamily="2" charset="-122"/>
                </a:rPr>
                <a:t>课  </a:t>
              </a:r>
              <a:endParaRPr lang="en-US" altLang="zh-CN" sz="3600" dirty="0">
                <a:latin typeface="宋体" panose="02010600030101010101" pitchFamily="2" charset="-122"/>
                <a:ea typeface="宋体" panose="02010600030101010101" pitchFamily="2" charset="-122"/>
              </a:endParaRPr>
            </a:p>
            <a:p>
              <a:pPr algn="ctr"/>
              <a:r>
                <a:rPr lang="zh-CN" altLang="en-US" sz="3600" dirty="0">
                  <a:latin typeface="宋体" panose="02010600030101010101" pitchFamily="2" charset="-122"/>
                  <a:ea typeface="宋体" panose="02010600030101010101" pitchFamily="2" charset="-122"/>
                </a:rPr>
                <a:t>第（</a:t>
              </a:r>
              <a:r>
                <a:rPr lang="en-US" altLang="zh-CN" sz="3600" dirty="0">
                  <a:latin typeface="宋体" panose="02010600030101010101" pitchFamily="2" charset="-122"/>
                  <a:ea typeface="宋体" panose="02010600030101010101" pitchFamily="2" charset="-122"/>
                  <a:cs typeface="Times New Roman" panose="02020603050405020304" pitchFamily="18" charset="0"/>
                </a:rPr>
                <a:t>9</a:t>
              </a:r>
              <a:r>
                <a:rPr lang="zh-CN" altLang="en-US" sz="3600" dirty="0">
                  <a:latin typeface="宋体" panose="02010600030101010101" pitchFamily="2" charset="-122"/>
                  <a:ea typeface="宋体" panose="02010600030101010101" pitchFamily="2" charset="-122"/>
                </a:rPr>
                <a:t>）题</a:t>
              </a:r>
            </a:p>
            <a:p>
              <a:pPr algn="ctr"/>
              <a:r>
                <a:rPr lang="en-US" altLang="zh-CN" sz="3600" dirty="0">
                  <a:solidFill>
                    <a:srgbClr val="FF0000"/>
                  </a:solidFill>
                  <a:latin typeface="宋体" panose="02010600030101010101" pitchFamily="2" charset="-122"/>
                  <a:ea typeface="宋体" panose="02010600030101010101" pitchFamily="2" charset="-122"/>
                </a:rPr>
                <a:t>P</a:t>
              </a:r>
              <a:r>
                <a:rPr lang="en-US" altLang="zh-CN" sz="3600" dirty="0">
                  <a:solidFill>
                    <a:srgbClr val="FF0000"/>
                  </a:solidFill>
                  <a:latin typeface="宋体" panose="02010600030101010101" pitchFamily="2" charset="-122"/>
                  <a:ea typeface="宋体" panose="02010600030101010101" pitchFamily="2" charset="-122"/>
                  <a:cs typeface="Times New Roman" panose="02020603050405020304" pitchFamily="18" charset="0"/>
                </a:rPr>
                <a:t>43</a:t>
              </a:r>
              <a:endParaRPr lang="zh-CN" altLang="en-US" sz="3600" dirty="0">
                <a:solidFill>
                  <a:srgbClr val="FF0000"/>
                </a:solidFill>
                <a:latin typeface="宋体" panose="02010600030101010101" pitchFamily="2" charset="-122"/>
                <a:ea typeface="宋体" panose="02010600030101010101" pitchFamily="2" charset="-122"/>
                <a:cs typeface="Times New Roman" panose="02020603050405020304" pitchFamily="18" charset="0"/>
              </a:endParaRPr>
            </a:p>
          </p:txBody>
        </p:sp>
      </p:grpSp>
      <p:sp>
        <p:nvSpPr>
          <p:cNvPr id="10" name="矩形 9">
            <a:extLst>
              <a:ext uri="{FF2B5EF4-FFF2-40B4-BE49-F238E27FC236}">
                <a16:creationId xmlns="" xmlns:a16="http://schemas.microsoft.com/office/drawing/2014/main" id="{01034CB6-669B-4C44-9ACF-036BB4A746B0}"/>
              </a:ext>
            </a:extLst>
          </p:cNvPr>
          <p:cNvSpPr/>
          <p:nvPr/>
        </p:nvSpPr>
        <p:spPr>
          <a:xfrm>
            <a:off x="1263991" y="3328612"/>
            <a:ext cx="19984982" cy="3637086"/>
          </a:xfrm>
          <a:prstGeom prst="rect">
            <a:avLst/>
          </a:prstGeom>
        </p:spPr>
        <p:txBody>
          <a:bodyPr wrap="square">
            <a:spAutoFit/>
          </a:bodyPr>
          <a:lstStyle/>
          <a:p>
            <a:pPr>
              <a:lnSpc>
                <a:spcPct val="110000"/>
              </a:lnSpc>
            </a:pPr>
            <a:r>
              <a:rPr lang="en-US" altLang="zh-CN" sz="5400" b="1" dirty="0">
                <a:latin typeface="+mn-ea"/>
              </a:rPr>
              <a:t>A.</a:t>
            </a:r>
            <a:r>
              <a:rPr lang="zh-CN" altLang="en-US" sz="5400" b="1" dirty="0">
                <a:latin typeface="+mn-ea"/>
              </a:rPr>
              <a:t>井田制瓦解</a:t>
            </a:r>
            <a:endParaRPr lang="en-US" altLang="zh-CN" sz="5400" b="1" dirty="0">
              <a:latin typeface="+mn-ea"/>
            </a:endParaRPr>
          </a:p>
          <a:p>
            <a:pPr>
              <a:lnSpc>
                <a:spcPct val="110000"/>
              </a:lnSpc>
            </a:pPr>
            <a:r>
              <a:rPr lang="en-US" altLang="zh-CN" sz="5400" b="1" dirty="0">
                <a:latin typeface="+mn-ea"/>
              </a:rPr>
              <a:t>B.</a:t>
            </a:r>
            <a:r>
              <a:rPr lang="zh-CN" altLang="en-US" sz="5400" b="1" dirty="0">
                <a:latin typeface="+mn-ea"/>
              </a:rPr>
              <a:t>均田制受到破坏</a:t>
            </a:r>
          </a:p>
          <a:p>
            <a:pPr>
              <a:lnSpc>
                <a:spcPct val="110000"/>
              </a:lnSpc>
            </a:pPr>
            <a:r>
              <a:rPr lang="en-US" altLang="zh-CN" sz="5400" b="1" dirty="0">
                <a:latin typeface="+mn-ea"/>
              </a:rPr>
              <a:t>C.</a:t>
            </a:r>
            <a:r>
              <a:rPr lang="zh-CN" altLang="en-US" sz="5400" b="1" dirty="0">
                <a:latin typeface="+mn-ea"/>
              </a:rPr>
              <a:t>分封制恢复</a:t>
            </a:r>
            <a:endParaRPr lang="en-US" altLang="zh-CN" sz="5400" b="1" dirty="0">
              <a:latin typeface="+mn-ea"/>
            </a:endParaRPr>
          </a:p>
          <a:p>
            <a:pPr>
              <a:lnSpc>
                <a:spcPct val="110000"/>
              </a:lnSpc>
            </a:pPr>
            <a:r>
              <a:rPr lang="en-US" altLang="zh-CN" sz="5400" b="1" dirty="0">
                <a:latin typeface="+mn-ea"/>
              </a:rPr>
              <a:t>D.</a:t>
            </a:r>
            <a:r>
              <a:rPr lang="zh-CN" altLang="en-US" sz="5400" b="1" dirty="0">
                <a:latin typeface="+mn-ea"/>
              </a:rPr>
              <a:t>“市”突破空间限制</a:t>
            </a:r>
          </a:p>
        </p:txBody>
      </p:sp>
      <p:sp>
        <p:nvSpPr>
          <p:cNvPr id="3" name="矩形 2">
            <a:extLst>
              <a:ext uri="{FF2B5EF4-FFF2-40B4-BE49-F238E27FC236}">
                <a16:creationId xmlns="" xmlns:a16="http://schemas.microsoft.com/office/drawing/2014/main" id="{D10AF633-C9AD-457B-A25C-6AF01C103A88}"/>
              </a:ext>
            </a:extLst>
          </p:cNvPr>
          <p:cNvSpPr/>
          <p:nvPr/>
        </p:nvSpPr>
        <p:spPr>
          <a:xfrm>
            <a:off x="1267132" y="7761831"/>
            <a:ext cx="21264704" cy="3748719"/>
          </a:xfrm>
          <a:prstGeom prst="rect">
            <a:avLst/>
          </a:prstGeom>
        </p:spPr>
        <p:txBody>
          <a:bodyPr wrap="square">
            <a:spAutoFit/>
          </a:bodyPr>
          <a:lstStyle/>
          <a:p>
            <a:pPr>
              <a:lnSpc>
                <a:spcPct val="110000"/>
              </a:lnSpc>
            </a:pPr>
            <a:r>
              <a:rPr lang="zh-CN" altLang="en-US" sz="5400" dirty="0">
                <a:solidFill>
                  <a:srgbClr val="FF0000"/>
                </a:solidFill>
                <a:latin typeface="黑体" panose="02010609060101010101" pitchFamily="49" charset="-122"/>
                <a:ea typeface="黑体" panose="02010609060101010101" pitchFamily="49" charset="-122"/>
              </a:rPr>
              <a:t>解析</a:t>
            </a:r>
            <a:r>
              <a:rPr lang="zh-CN" altLang="en-US" sz="5400" spc="-100" dirty="0">
                <a:solidFill>
                  <a:srgbClr val="FF0000"/>
                </a:solidFill>
              </a:rPr>
              <a:t>：</a:t>
            </a:r>
            <a:r>
              <a:rPr lang="zh-CN" altLang="en-US" sz="5400" b="1" spc="-200" dirty="0">
                <a:solidFill>
                  <a:srgbClr val="2A5CAA"/>
                </a:solidFill>
                <a:latin typeface="楷体" pitchFamily="49" charset="-122"/>
                <a:ea typeface="楷体" pitchFamily="49" charset="-122"/>
              </a:rPr>
              <a:t>井田制在春秋战国时期已经瓦解，故</a:t>
            </a:r>
            <a:r>
              <a:rPr lang="en-US" altLang="zh-CN" sz="5400" b="1" spc="-200" dirty="0">
                <a:solidFill>
                  <a:srgbClr val="2A5CAA"/>
                </a:solidFill>
                <a:latin typeface="楷体" pitchFamily="49" charset="-122"/>
                <a:ea typeface="楷体" pitchFamily="49" charset="-122"/>
              </a:rPr>
              <a:t>A</a:t>
            </a:r>
            <a:r>
              <a:rPr lang="zh-CN" altLang="en-US" sz="5400" b="1" spc="-200" dirty="0">
                <a:solidFill>
                  <a:srgbClr val="2A5CAA"/>
                </a:solidFill>
                <a:latin typeface="楷体" pitchFamily="49" charset="-122"/>
                <a:ea typeface="楷体" pitchFamily="49" charset="-122"/>
              </a:rPr>
              <a:t>项错误；唐代出现“口</a:t>
            </a:r>
            <a:endParaRPr lang="en-US" altLang="zh-CN" sz="5400" b="1" spc="-200" dirty="0">
              <a:solidFill>
                <a:srgbClr val="2A5CAA"/>
              </a:solidFill>
              <a:latin typeface="楷体" pitchFamily="49" charset="-122"/>
              <a:ea typeface="楷体" pitchFamily="49" charset="-122"/>
            </a:endParaRPr>
          </a:p>
          <a:p>
            <a:pPr>
              <a:lnSpc>
                <a:spcPct val="110000"/>
              </a:lnSpc>
            </a:pPr>
            <a:r>
              <a:rPr lang="zh-CN" altLang="en-US" sz="5400" b="1" spc="-100" dirty="0">
                <a:solidFill>
                  <a:srgbClr val="2A5CAA"/>
                </a:solidFill>
                <a:latin typeface="楷体" pitchFamily="49" charset="-122"/>
                <a:ea typeface="楷体" pitchFamily="49" charset="-122"/>
              </a:rPr>
              <a:t>分永业（国家授予的田地），违法卖买”的现象，由此可以看出唐</a:t>
            </a:r>
            <a:endParaRPr lang="en-US" altLang="zh-CN" sz="5400" b="1" spc="-100" dirty="0">
              <a:solidFill>
                <a:srgbClr val="2A5CAA"/>
              </a:solidFill>
              <a:latin typeface="楷体" pitchFamily="49" charset="-122"/>
              <a:ea typeface="楷体" pitchFamily="49" charset="-122"/>
            </a:endParaRPr>
          </a:p>
          <a:p>
            <a:pPr>
              <a:lnSpc>
                <a:spcPct val="110000"/>
              </a:lnSpc>
            </a:pPr>
            <a:r>
              <a:rPr lang="zh-CN" altLang="en-US" sz="5400" b="1" spc="-100" dirty="0">
                <a:solidFill>
                  <a:srgbClr val="2A5CAA"/>
                </a:solidFill>
                <a:latin typeface="楷体" pitchFamily="49" charset="-122"/>
                <a:ea typeface="楷体" pitchFamily="49" charset="-122"/>
              </a:rPr>
              <a:t>代均田制受到破坏，故</a:t>
            </a:r>
            <a:r>
              <a:rPr lang="en-US" altLang="zh-CN" sz="5400" b="1" spc="-100" dirty="0">
                <a:solidFill>
                  <a:srgbClr val="2A5CAA"/>
                </a:solidFill>
                <a:latin typeface="楷体" pitchFamily="49" charset="-122"/>
                <a:ea typeface="楷体" pitchFamily="49" charset="-122"/>
              </a:rPr>
              <a:t>B</a:t>
            </a:r>
            <a:r>
              <a:rPr lang="zh-CN" altLang="en-US" sz="5400" b="1" spc="-100" dirty="0">
                <a:solidFill>
                  <a:srgbClr val="2A5CAA"/>
                </a:solidFill>
                <a:latin typeface="楷体" pitchFamily="49" charset="-122"/>
                <a:ea typeface="楷体" pitchFamily="49" charset="-122"/>
              </a:rPr>
              <a:t>项正确；唐代没有实行分封制，故</a:t>
            </a:r>
            <a:r>
              <a:rPr lang="en-US" altLang="zh-CN" sz="5400" b="1" spc="-100" dirty="0">
                <a:solidFill>
                  <a:srgbClr val="2A5CAA"/>
                </a:solidFill>
                <a:latin typeface="楷体" pitchFamily="49" charset="-122"/>
                <a:ea typeface="楷体" pitchFamily="49" charset="-122"/>
              </a:rPr>
              <a:t>C</a:t>
            </a:r>
            <a:r>
              <a:rPr lang="zh-CN" altLang="en-US" sz="5400" b="1" spc="-100" dirty="0">
                <a:solidFill>
                  <a:srgbClr val="2A5CAA"/>
                </a:solidFill>
                <a:latin typeface="楷体" pitchFamily="49" charset="-122"/>
                <a:ea typeface="楷体" pitchFamily="49" charset="-122"/>
              </a:rPr>
              <a:t>项错误；</a:t>
            </a:r>
            <a:endParaRPr lang="en-US" altLang="zh-CN" sz="5400" b="1" spc="-100" dirty="0">
              <a:solidFill>
                <a:srgbClr val="2A5CAA"/>
              </a:solidFill>
              <a:latin typeface="楷体" pitchFamily="49" charset="-122"/>
              <a:ea typeface="楷体" pitchFamily="49" charset="-122"/>
            </a:endParaRPr>
          </a:p>
          <a:p>
            <a:pPr>
              <a:lnSpc>
                <a:spcPct val="110000"/>
              </a:lnSpc>
            </a:pPr>
            <a:r>
              <a:rPr lang="zh-CN" altLang="en-US" sz="5400" b="1" spc="-100" dirty="0">
                <a:solidFill>
                  <a:srgbClr val="2A5CAA"/>
                </a:solidFill>
                <a:latin typeface="楷体" pitchFamily="49" charset="-122"/>
                <a:ea typeface="楷体" pitchFamily="49" charset="-122"/>
              </a:rPr>
              <a:t>宋代打破市坊的界限，唐代对“市”仍有严格的限制，故</a:t>
            </a:r>
            <a:r>
              <a:rPr lang="en-US" altLang="zh-CN" sz="5400" b="1" spc="-100" dirty="0">
                <a:solidFill>
                  <a:srgbClr val="2A5CAA"/>
                </a:solidFill>
                <a:latin typeface="楷体" pitchFamily="49" charset="-122"/>
                <a:ea typeface="楷体" pitchFamily="49" charset="-122"/>
              </a:rPr>
              <a:t>D</a:t>
            </a:r>
            <a:r>
              <a:rPr lang="zh-CN" altLang="en-US" sz="5400" b="1" spc="-100" dirty="0">
                <a:solidFill>
                  <a:srgbClr val="2A5CAA"/>
                </a:solidFill>
                <a:latin typeface="楷体" pitchFamily="49" charset="-122"/>
                <a:ea typeface="楷体" pitchFamily="49" charset="-122"/>
              </a:rPr>
              <a:t>项错误。</a:t>
            </a:r>
          </a:p>
        </p:txBody>
      </p:sp>
      <p:sp>
        <p:nvSpPr>
          <p:cNvPr id="12" name="文本框 11">
            <a:extLst>
              <a:ext uri="{FF2B5EF4-FFF2-40B4-BE49-F238E27FC236}">
                <a16:creationId xmlns="" xmlns:a16="http://schemas.microsoft.com/office/drawing/2014/main" id="{6FFA98CF-EB8D-4A8E-B2D4-B56EF3C0A4E6}"/>
              </a:ext>
            </a:extLst>
          </p:cNvPr>
          <p:cNvSpPr txBox="1"/>
          <p:nvPr/>
        </p:nvSpPr>
        <p:spPr>
          <a:xfrm>
            <a:off x="17315650" y="1587887"/>
            <a:ext cx="530915" cy="923330"/>
          </a:xfrm>
          <a:prstGeom prst="rect">
            <a:avLst/>
          </a:prstGeom>
          <a:noFill/>
        </p:spPr>
        <p:txBody>
          <a:bodyPr wrap="none" rtlCol="0">
            <a:spAutoFit/>
          </a:bodyPr>
          <a:lstStyle/>
          <a:p>
            <a:r>
              <a:rPr lang="en-US" altLang="zh-CN" sz="5400" dirty="0">
                <a:solidFill>
                  <a:srgbClr val="FF0000"/>
                </a:solidFill>
                <a:latin typeface="+mj-ea"/>
                <a:ea typeface="+mj-ea"/>
              </a:rPr>
              <a:t>B</a:t>
            </a:r>
            <a:endParaRPr lang="zh-CN" altLang="en-US" sz="5400" dirty="0">
              <a:solidFill>
                <a:srgbClr val="FF0000"/>
              </a:solidFill>
              <a:latin typeface="+mj-ea"/>
              <a:ea typeface="+mj-ea"/>
            </a:endParaRPr>
          </a:p>
        </p:txBody>
      </p:sp>
    </p:spTree>
    <p:extLst>
      <p:ext uri="{BB962C8B-B14F-4D97-AF65-F5344CB8AC3E}">
        <p14:creationId xmlns:p14="http://schemas.microsoft.com/office/powerpoint/2010/main" val="1164848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a:extLst>
              <a:ext uri="{FF2B5EF4-FFF2-40B4-BE49-F238E27FC236}">
                <a16:creationId xmlns="" xmlns:a16="http://schemas.microsoft.com/office/drawing/2014/main" id="{D828DCAC-C5AD-43F0-B6AD-D34DDBEADD1A}"/>
              </a:ext>
            </a:extLst>
          </p:cNvPr>
          <p:cNvSpPr txBox="1"/>
          <p:nvPr/>
        </p:nvSpPr>
        <p:spPr>
          <a:xfrm>
            <a:off x="6297804" y="1494748"/>
            <a:ext cx="8685000" cy="923330"/>
          </a:xfrm>
          <a:prstGeom prst="rect">
            <a:avLst/>
          </a:prstGeom>
          <a:noFill/>
        </p:spPr>
        <p:txBody>
          <a:bodyPr wrap="square" rtlCol="0">
            <a:spAutoFit/>
          </a:bodyPr>
          <a:lstStyle/>
          <a:p>
            <a:pPr algn="ctr"/>
            <a:r>
              <a:rPr lang="zh-CN" altLang="en-US" sz="5400" dirty="0">
                <a:solidFill>
                  <a:srgbClr val="FF0000"/>
                </a:solidFill>
                <a:latin typeface="黑体" panose="02010609060101010101" pitchFamily="49" charset="-122"/>
                <a:ea typeface="黑体" panose="02010609060101010101" pitchFamily="49" charset="-122"/>
              </a:rPr>
              <a:t>    均田制</a:t>
            </a:r>
          </a:p>
        </p:txBody>
      </p:sp>
      <p:grpSp>
        <p:nvGrpSpPr>
          <p:cNvPr id="32" name="组合 31">
            <a:extLst>
              <a:ext uri="{FF2B5EF4-FFF2-40B4-BE49-F238E27FC236}">
                <a16:creationId xmlns="" xmlns:a16="http://schemas.microsoft.com/office/drawing/2014/main" id="{725B54CF-A9FC-414F-929B-71435E45022C}"/>
              </a:ext>
            </a:extLst>
          </p:cNvPr>
          <p:cNvGrpSpPr/>
          <p:nvPr/>
        </p:nvGrpSpPr>
        <p:grpSpPr>
          <a:xfrm>
            <a:off x="21320650" y="4338000"/>
            <a:ext cx="2700000" cy="4596059"/>
            <a:chOff x="21320650" y="4338000"/>
            <a:chExt cx="2700000" cy="4596059"/>
          </a:xfrm>
        </p:grpSpPr>
        <p:pic>
          <p:nvPicPr>
            <p:cNvPr id="33" name="图片 32">
              <a:extLst>
                <a:ext uri="{FF2B5EF4-FFF2-40B4-BE49-F238E27FC236}">
                  <a16:creationId xmlns="" xmlns:a16="http://schemas.microsoft.com/office/drawing/2014/main" id="{B6D23B72-8BCD-4740-B223-371AEB52657F}"/>
                </a:ext>
              </a:extLst>
            </p:cNvPr>
            <p:cNvPicPr>
              <a:picLocks noChangeAspect="1"/>
            </p:cNvPicPr>
            <p:nvPr/>
          </p:nvPicPr>
          <p:blipFill rotWithShape="1">
            <a:blip r:embed="rId2">
              <a:extLst>
                <a:ext uri="{28A0092B-C50C-407E-A947-70E740481C1C}">
                  <a14:useLocalDpi xmlns:a14="http://schemas.microsoft.com/office/drawing/2010/main" val="0"/>
                </a:ext>
              </a:extLst>
            </a:blip>
            <a:srcRect r="45499"/>
            <a:stretch/>
          </p:blipFill>
          <p:spPr>
            <a:xfrm>
              <a:off x="21320650" y="4338000"/>
              <a:ext cx="2700000" cy="4596059"/>
            </a:xfrm>
            <a:prstGeom prst="rect">
              <a:avLst/>
            </a:prstGeom>
          </p:spPr>
        </p:pic>
        <p:sp>
          <p:nvSpPr>
            <p:cNvPr id="34" name="页脚占位符 11">
              <a:extLst>
                <a:ext uri="{FF2B5EF4-FFF2-40B4-BE49-F238E27FC236}">
                  <a16:creationId xmlns="" xmlns:a16="http://schemas.microsoft.com/office/drawing/2014/main" id="{4951F417-1109-4DFF-9203-F13446924912}"/>
                </a:ext>
              </a:extLst>
            </p:cNvPr>
            <p:cNvSpPr txBox="1">
              <a:spLocks/>
            </p:cNvSpPr>
            <p:nvPr/>
          </p:nvSpPr>
          <p:spPr>
            <a:xfrm>
              <a:off x="21715119" y="5933242"/>
              <a:ext cx="2285390" cy="1596555"/>
            </a:xfrm>
            <a:prstGeom prst="rect">
              <a:avLst/>
            </a:prstGeom>
          </p:spPr>
          <p:txBody>
            <a:bodyPr vert="horz" lIns="65384" tIns="32692" rIns="65384" bIns="32692" rtlCol="0" anchor="ctr"/>
            <a:lstStyle>
              <a:defPPr>
                <a:defRPr lang="zh-CN"/>
              </a:defPPr>
              <a:lvl1pPr marL="0" algn="l" defTabSz="1827530" rtl="0" eaLnBrk="1" latinLnBrk="0" hangingPunct="1">
                <a:defRPr sz="2400" b="1" kern="1200">
                  <a:solidFill>
                    <a:schemeClr val="tx1"/>
                  </a:solidFill>
                  <a:latin typeface="方正书宋_GBK" panose="03000509000000000000" pitchFamily="65" charset="-122"/>
                  <a:ea typeface="方正书宋_GBK" panose="03000509000000000000" pitchFamily="65" charset="-122"/>
                  <a:cs typeface="+mn-cs"/>
                </a:defRPr>
              </a:lvl1pPr>
              <a:lvl2pPr marL="913765" algn="l" defTabSz="1827530" rtl="0" eaLnBrk="1" latinLnBrk="0" hangingPunct="1">
                <a:defRPr sz="3600" kern="1200">
                  <a:solidFill>
                    <a:schemeClr val="tx1"/>
                  </a:solidFill>
                  <a:latin typeface="+mn-lt"/>
                  <a:ea typeface="+mn-ea"/>
                  <a:cs typeface="+mn-cs"/>
                </a:defRPr>
              </a:lvl2pPr>
              <a:lvl3pPr marL="1828165" algn="l" defTabSz="1827530" rtl="0" eaLnBrk="1" latinLnBrk="0" hangingPunct="1">
                <a:defRPr sz="3600" kern="1200">
                  <a:solidFill>
                    <a:schemeClr val="tx1"/>
                  </a:solidFill>
                  <a:latin typeface="+mn-lt"/>
                  <a:ea typeface="+mn-ea"/>
                  <a:cs typeface="+mn-cs"/>
                </a:defRPr>
              </a:lvl3pPr>
              <a:lvl4pPr marL="2741930" algn="l" defTabSz="1827530" rtl="0" eaLnBrk="1" latinLnBrk="0" hangingPunct="1">
                <a:defRPr sz="3600" kern="1200">
                  <a:solidFill>
                    <a:schemeClr val="tx1"/>
                  </a:solidFill>
                  <a:latin typeface="+mn-lt"/>
                  <a:ea typeface="+mn-ea"/>
                  <a:cs typeface="+mn-cs"/>
                </a:defRPr>
              </a:lvl4pPr>
              <a:lvl5pPr marL="3655695" algn="l" defTabSz="1827530" rtl="0" eaLnBrk="1" latinLnBrk="0" hangingPunct="1">
                <a:defRPr sz="3600" kern="1200">
                  <a:solidFill>
                    <a:schemeClr val="tx1"/>
                  </a:solidFill>
                  <a:latin typeface="+mn-lt"/>
                  <a:ea typeface="+mn-ea"/>
                  <a:cs typeface="+mn-cs"/>
                </a:defRPr>
              </a:lvl5pPr>
              <a:lvl6pPr marL="4570095" algn="l" defTabSz="1827530" rtl="0" eaLnBrk="1" latinLnBrk="0" hangingPunct="1">
                <a:defRPr sz="3600" kern="1200">
                  <a:solidFill>
                    <a:schemeClr val="tx1"/>
                  </a:solidFill>
                  <a:latin typeface="+mn-lt"/>
                  <a:ea typeface="+mn-ea"/>
                  <a:cs typeface="+mn-cs"/>
                </a:defRPr>
              </a:lvl6pPr>
              <a:lvl7pPr marL="5483860" algn="l" defTabSz="1827530" rtl="0" eaLnBrk="1" latinLnBrk="0" hangingPunct="1">
                <a:defRPr sz="3600" kern="1200">
                  <a:solidFill>
                    <a:schemeClr val="tx1"/>
                  </a:solidFill>
                  <a:latin typeface="+mn-lt"/>
                  <a:ea typeface="+mn-ea"/>
                  <a:cs typeface="+mn-cs"/>
                </a:defRPr>
              </a:lvl7pPr>
              <a:lvl8pPr marL="6397625" algn="l" defTabSz="1827530" rtl="0" eaLnBrk="1" latinLnBrk="0" hangingPunct="1">
                <a:defRPr sz="3600" kern="1200">
                  <a:solidFill>
                    <a:schemeClr val="tx1"/>
                  </a:solidFill>
                  <a:latin typeface="+mn-lt"/>
                  <a:ea typeface="+mn-ea"/>
                  <a:cs typeface="+mn-cs"/>
                </a:defRPr>
              </a:lvl8pPr>
              <a:lvl9pPr marL="7311390" algn="l" defTabSz="1827530" rtl="0" eaLnBrk="1" latinLnBrk="0" hangingPunct="1">
                <a:defRPr sz="3600" kern="1200">
                  <a:solidFill>
                    <a:schemeClr val="tx1"/>
                  </a:solidFill>
                  <a:latin typeface="+mn-lt"/>
                  <a:ea typeface="+mn-ea"/>
                  <a:cs typeface="+mn-cs"/>
                </a:defRPr>
              </a:lvl9pPr>
            </a:lstStyle>
            <a:p>
              <a:pPr algn="ctr"/>
              <a:r>
                <a:rPr lang="zh-CN" altLang="en-US" sz="3600" dirty="0">
                  <a:latin typeface="宋体" panose="02010600030101010101" pitchFamily="2" charset="-122"/>
                  <a:ea typeface="宋体" panose="02010600030101010101" pitchFamily="2" charset="-122"/>
                </a:rPr>
                <a:t>第</a:t>
              </a:r>
              <a:r>
                <a:rPr lang="en-US" altLang="zh-CN" sz="3600" dirty="0">
                  <a:latin typeface="宋体" panose="02010600030101010101" pitchFamily="2" charset="-122"/>
                  <a:ea typeface="宋体" panose="02010600030101010101" pitchFamily="2" charset="-122"/>
                  <a:cs typeface="Times New Roman" panose="02020603050405020304" pitchFamily="18" charset="0"/>
                </a:rPr>
                <a:t>8</a:t>
              </a:r>
              <a:r>
                <a:rPr lang="zh-CN" altLang="en-US" sz="3600" dirty="0">
                  <a:latin typeface="宋体" panose="02010600030101010101" pitchFamily="2" charset="-122"/>
                  <a:ea typeface="宋体" panose="02010600030101010101" pitchFamily="2" charset="-122"/>
                </a:rPr>
                <a:t>课  </a:t>
              </a:r>
              <a:endParaRPr lang="en-US" altLang="zh-CN" sz="3600" dirty="0">
                <a:latin typeface="宋体" panose="02010600030101010101" pitchFamily="2" charset="-122"/>
                <a:ea typeface="宋体" panose="02010600030101010101" pitchFamily="2" charset="-122"/>
              </a:endParaRPr>
            </a:p>
            <a:p>
              <a:pPr algn="ctr"/>
              <a:r>
                <a:rPr lang="zh-CN" altLang="en-US" sz="3600" dirty="0">
                  <a:latin typeface="宋体" panose="02010600030101010101" pitchFamily="2" charset="-122"/>
                  <a:ea typeface="宋体" panose="02010600030101010101" pitchFamily="2" charset="-122"/>
                </a:rPr>
                <a:t>小积累</a:t>
              </a:r>
              <a:endParaRPr lang="en-US" altLang="zh-CN" sz="3600" dirty="0">
                <a:latin typeface="宋体" panose="02010600030101010101" pitchFamily="2" charset="-122"/>
                <a:ea typeface="宋体" panose="02010600030101010101" pitchFamily="2" charset="-122"/>
              </a:endParaRPr>
            </a:p>
            <a:p>
              <a:pPr algn="ctr"/>
              <a:r>
                <a:rPr lang="en-US" altLang="zh-CN" sz="3600" dirty="0">
                  <a:solidFill>
                    <a:srgbClr val="FF0000"/>
                  </a:solidFill>
                  <a:latin typeface="宋体" panose="02010600030101010101" pitchFamily="2" charset="-122"/>
                  <a:ea typeface="宋体" panose="02010600030101010101" pitchFamily="2" charset="-122"/>
                </a:rPr>
                <a:t>P</a:t>
              </a:r>
              <a:r>
                <a:rPr lang="en-US" altLang="zh-CN" sz="3600" dirty="0">
                  <a:solidFill>
                    <a:srgbClr val="FF0000"/>
                  </a:solidFill>
                  <a:latin typeface="宋体" panose="02010600030101010101" pitchFamily="2" charset="-122"/>
                  <a:ea typeface="宋体" panose="02010600030101010101" pitchFamily="2" charset="-122"/>
                  <a:cs typeface="Times New Roman" panose="02020603050405020304" pitchFamily="18" charset="0"/>
                </a:rPr>
                <a:t>43</a:t>
              </a:r>
              <a:endParaRPr lang="zh-CN" altLang="en-US" sz="3600" dirty="0">
                <a:solidFill>
                  <a:srgbClr val="FF0000"/>
                </a:solidFill>
                <a:latin typeface="宋体" panose="02010600030101010101" pitchFamily="2" charset="-122"/>
                <a:ea typeface="宋体" panose="02010600030101010101" pitchFamily="2" charset="-122"/>
                <a:cs typeface="Times New Roman" panose="02020603050405020304" pitchFamily="18" charset="0"/>
              </a:endParaRPr>
            </a:p>
          </p:txBody>
        </p:sp>
      </p:grpSp>
      <p:sp>
        <p:nvSpPr>
          <p:cNvPr id="35" name="对角圆角矩形 36">
            <a:extLst>
              <a:ext uri="{FF2B5EF4-FFF2-40B4-BE49-F238E27FC236}">
                <a16:creationId xmlns="" xmlns:a16="http://schemas.microsoft.com/office/drawing/2014/main" id="{155AB085-2910-4D1A-B1B7-E7789E6201CC}"/>
              </a:ext>
            </a:extLst>
          </p:cNvPr>
          <p:cNvSpPr/>
          <p:nvPr/>
        </p:nvSpPr>
        <p:spPr>
          <a:xfrm>
            <a:off x="1312607" y="1420104"/>
            <a:ext cx="3420000" cy="900000"/>
          </a:xfrm>
          <a:prstGeom prst="round2DiagRect">
            <a:avLst/>
          </a:prstGeom>
          <a:solidFill>
            <a:srgbClr val="DA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文本框 5">
            <a:extLst>
              <a:ext uri="{FF2B5EF4-FFF2-40B4-BE49-F238E27FC236}">
                <a16:creationId xmlns="" xmlns:a16="http://schemas.microsoft.com/office/drawing/2014/main" id="{639EFC4E-D30F-4252-B63D-0CEABCE7AE4D}"/>
              </a:ext>
            </a:extLst>
          </p:cNvPr>
          <p:cNvSpPr txBox="1"/>
          <p:nvPr/>
        </p:nvSpPr>
        <p:spPr>
          <a:xfrm>
            <a:off x="1871930" y="1365997"/>
            <a:ext cx="2348720" cy="954107"/>
          </a:xfrm>
          <a:prstGeom prst="rect">
            <a:avLst/>
          </a:prstGeom>
          <a:noFill/>
        </p:spPr>
        <p:txBody>
          <a:bodyPr wrap="none" rtlCol="0" anchor="ctr" anchorCtr="1">
            <a:spAutoFit/>
          </a:bodyPr>
          <a:lstStyle/>
          <a:p>
            <a:r>
              <a:rPr lang="zh-CN" altLang="en-US" sz="5600" b="1" dirty="0">
                <a:solidFill>
                  <a:schemeClr val="bg1"/>
                </a:solidFill>
                <a:latin typeface="黑体" panose="02010609060101010101" pitchFamily="49" charset="-122"/>
                <a:ea typeface="黑体" panose="02010609060101010101" pitchFamily="49" charset="-122"/>
              </a:rPr>
              <a:t>小积累</a:t>
            </a:r>
          </a:p>
        </p:txBody>
      </p:sp>
      <p:pic>
        <p:nvPicPr>
          <p:cNvPr id="4099" name="Picture 3"/>
          <p:cNvPicPr>
            <a:picLocks noChangeAspect="1" noChangeArrowheads="1"/>
          </p:cNvPicPr>
          <p:nvPr/>
        </p:nvPicPr>
        <p:blipFill>
          <a:blip r:embed="rId3">
            <a:clrChange>
              <a:clrFrom>
                <a:srgbClr val="FFFDE9"/>
              </a:clrFrom>
              <a:clrTo>
                <a:srgbClr val="FFFDE9">
                  <a:alpha val="0"/>
                </a:srgbClr>
              </a:clrTo>
            </a:clrChange>
            <a:extLst>
              <a:ext uri="{28A0092B-C50C-407E-A947-70E740481C1C}">
                <a14:useLocalDpi xmlns:a14="http://schemas.microsoft.com/office/drawing/2010/main" val="0"/>
              </a:ext>
            </a:extLst>
          </a:blip>
          <a:srcRect/>
          <a:stretch>
            <a:fillRect/>
          </a:stretch>
        </p:blipFill>
        <p:spPr bwMode="auto">
          <a:xfrm>
            <a:off x="4221145" y="2898000"/>
            <a:ext cx="13928050" cy="100204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94998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099"/>
                                        </p:tgtEl>
                                        <p:attrNameLst>
                                          <p:attrName>style.visibility</p:attrName>
                                        </p:attrNameLst>
                                      </p:cBhvr>
                                      <p:to>
                                        <p:strVal val="visible"/>
                                      </p:to>
                                    </p:set>
                                    <p:animEffect transition="in" filter="fade">
                                      <p:cBhvr>
                                        <p:cTn id="7" dur="500"/>
                                        <p:tgtEl>
                                          <p:spTgt spid="40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rotWithShape="1">
          <a:blip r:embed="rId2">
            <a:clrChange>
              <a:clrFrom>
                <a:srgbClr val="FFFDE9"/>
              </a:clrFrom>
              <a:clrTo>
                <a:srgbClr val="FFFDE9">
                  <a:alpha val="0"/>
                </a:srgbClr>
              </a:clrTo>
            </a:clrChange>
            <a:extLst>
              <a:ext uri="{28A0092B-C50C-407E-A947-70E740481C1C}">
                <a14:useLocalDpi xmlns:a14="http://schemas.microsoft.com/office/drawing/2010/main" val="0"/>
              </a:ext>
            </a:extLst>
          </a:blip>
          <a:srcRect l="1158" t="1580"/>
          <a:stretch/>
        </p:blipFill>
        <p:spPr bwMode="auto">
          <a:xfrm>
            <a:off x="4385388" y="3135086"/>
            <a:ext cx="14010261" cy="9726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文本框 3">
            <a:extLst>
              <a:ext uri="{FF2B5EF4-FFF2-40B4-BE49-F238E27FC236}">
                <a16:creationId xmlns="" xmlns:a16="http://schemas.microsoft.com/office/drawing/2014/main" id="{D828DCAC-C5AD-43F0-B6AD-D34DDBEADD1A}"/>
              </a:ext>
            </a:extLst>
          </p:cNvPr>
          <p:cNvSpPr txBox="1"/>
          <p:nvPr/>
        </p:nvSpPr>
        <p:spPr>
          <a:xfrm>
            <a:off x="6297804" y="1494748"/>
            <a:ext cx="8685000" cy="923330"/>
          </a:xfrm>
          <a:prstGeom prst="rect">
            <a:avLst/>
          </a:prstGeom>
          <a:noFill/>
        </p:spPr>
        <p:txBody>
          <a:bodyPr wrap="square" rtlCol="0">
            <a:spAutoFit/>
          </a:bodyPr>
          <a:lstStyle/>
          <a:p>
            <a:pPr algn="ctr"/>
            <a:r>
              <a:rPr lang="zh-CN" altLang="en-US" sz="5400" dirty="0">
                <a:solidFill>
                  <a:srgbClr val="FF0000"/>
                </a:solidFill>
                <a:latin typeface="黑体" panose="02010609060101010101" pitchFamily="49" charset="-122"/>
                <a:ea typeface="黑体" panose="02010609060101010101" pitchFamily="49" charset="-122"/>
              </a:rPr>
              <a:t>    均田制</a:t>
            </a:r>
          </a:p>
        </p:txBody>
      </p:sp>
      <p:grpSp>
        <p:nvGrpSpPr>
          <p:cNvPr id="32" name="组合 31">
            <a:extLst>
              <a:ext uri="{FF2B5EF4-FFF2-40B4-BE49-F238E27FC236}">
                <a16:creationId xmlns="" xmlns:a16="http://schemas.microsoft.com/office/drawing/2014/main" id="{725B54CF-A9FC-414F-929B-71435E45022C}"/>
              </a:ext>
            </a:extLst>
          </p:cNvPr>
          <p:cNvGrpSpPr/>
          <p:nvPr/>
        </p:nvGrpSpPr>
        <p:grpSpPr>
          <a:xfrm>
            <a:off x="21320650" y="4338000"/>
            <a:ext cx="2700000" cy="4596059"/>
            <a:chOff x="21320650" y="4338000"/>
            <a:chExt cx="2700000" cy="4596059"/>
          </a:xfrm>
        </p:grpSpPr>
        <p:pic>
          <p:nvPicPr>
            <p:cNvPr id="33" name="图片 32">
              <a:extLst>
                <a:ext uri="{FF2B5EF4-FFF2-40B4-BE49-F238E27FC236}">
                  <a16:creationId xmlns="" xmlns:a16="http://schemas.microsoft.com/office/drawing/2014/main" id="{B6D23B72-8BCD-4740-B223-371AEB52657F}"/>
                </a:ext>
              </a:extLst>
            </p:cNvPr>
            <p:cNvPicPr>
              <a:picLocks noChangeAspect="1"/>
            </p:cNvPicPr>
            <p:nvPr/>
          </p:nvPicPr>
          <p:blipFill rotWithShape="1">
            <a:blip r:embed="rId3">
              <a:extLst>
                <a:ext uri="{28A0092B-C50C-407E-A947-70E740481C1C}">
                  <a14:useLocalDpi xmlns:a14="http://schemas.microsoft.com/office/drawing/2010/main" val="0"/>
                </a:ext>
              </a:extLst>
            </a:blip>
            <a:srcRect r="45499"/>
            <a:stretch/>
          </p:blipFill>
          <p:spPr>
            <a:xfrm>
              <a:off x="21320650" y="4338000"/>
              <a:ext cx="2700000" cy="4596059"/>
            </a:xfrm>
            <a:prstGeom prst="rect">
              <a:avLst/>
            </a:prstGeom>
          </p:spPr>
        </p:pic>
        <p:sp>
          <p:nvSpPr>
            <p:cNvPr id="34" name="页脚占位符 11">
              <a:extLst>
                <a:ext uri="{FF2B5EF4-FFF2-40B4-BE49-F238E27FC236}">
                  <a16:creationId xmlns="" xmlns:a16="http://schemas.microsoft.com/office/drawing/2014/main" id="{4951F417-1109-4DFF-9203-F13446924912}"/>
                </a:ext>
              </a:extLst>
            </p:cNvPr>
            <p:cNvSpPr txBox="1">
              <a:spLocks/>
            </p:cNvSpPr>
            <p:nvPr/>
          </p:nvSpPr>
          <p:spPr>
            <a:xfrm>
              <a:off x="21715119" y="5933242"/>
              <a:ext cx="2285390" cy="1596555"/>
            </a:xfrm>
            <a:prstGeom prst="rect">
              <a:avLst/>
            </a:prstGeom>
          </p:spPr>
          <p:txBody>
            <a:bodyPr vert="horz" lIns="65384" tIns="32692" rIns="65384" bIns="32692" rtlCol="0" anchor="ctr"/>
            <a:lstStyle>
              <a:defPPr>
                <a:defRPr lang="zh-CN"/>
              </a:defPPr>
              <a:lvl1pPr marL="0" algn="l" defTabSz="1827530" rtl="0" eaLnBrk="1" latinLnBrk="0" hangingPunct="1">
                <a:defRPr sz="2400" b="1" kern="1200">
                  <a:solidFill>
                    <a:schemeClr val="tx1"/>
                  </a:solidFill>
                  <a:latin typeface="方正书宋_GBK" panose="03000509000000000000" pitchFamily="65" charset="-122"/>
                  <a:ea typeface="方正书宋_GBK" panose="03000509000000000000" pitchFamily="65" charset="-122"/>
                  <a:cs typeface="+mn-cs"/>
                </a:defRPr>
              </a:lvl1pPr>
              <a:lvl2pPr marL="913765" algn="l" defTabSz="1827530" rtl="0" eaLnBrk="1" latinLnBrk="0" hangingPunct="1">
                <a:defRPr sz="3600" kern="1200">
                  <a:solidFill>
                    <a:schemeClr val="tx1"/>
                  </a:solidFill>
                  <a:latin typeface="+mn-lt"/>
                  <a:ea typeface="+mn-ea"/>
                  <a:cs typeface="+mn-cs"/>
                </a:defRPr>
              </a:lvl2pPr>
              <a:lvl3pPr marL="1828165" algn="l" defTabSz="1827530" rtl="0" eaLnBrk="1" latinLnBrk="0" hangingPunct="1">
                <a:defRPr sz="3600" kern="1200">
                  <a:solidFill>
                    <a:schemeClr val="tx1"/>
                  </a:solidFill>
                  <a:latin typeface="+mn-lt"/>
                  <a:ea typeface="+mn-ea"/>
                  <a:cs typeface="+mn-cs"/>
                </a:defRPr>
              </a:lvl3pPr>
              <a:lvl4pPr marL="2741930" algn="l" defTabSz="1827530" rtl="0" eaLnBrk="1" latinLnBrk="0" hangingPunct="1">
                <a:defRPr sz="3600" kern="1200">
                  <a:solidFill>
                    <a:schemeClr val="tx1"/>
                  </a:solidFill>
                  <a:latin typeface="+mn-lt"/>
                  <a:ea typeface="+mn-ea"/>
                  <a:cs typeface="+mn-cs"/>
                </a:defRPr>
              </a:lvl4pPr>
              <a:lvl5pPr marL="3655695" algn="l" defTabSz="1827530" rtl="0" eaLnBrk="1" latinLnBrk="0" hangingPunct="1">
                <a:defRPr sz="3600" kern="1200">
                  <a:solidFill>
                    <a:schemeClr val="tx1"/>
                  </a:solidFill>
                  <a:latin typeface="+mn-lt"/>
                  <a:ea typeface="+mn-ea"/>
                  <a:cs typeface="+mn-cs"/>
                </a:defRPr>
              </a:lvl5pPr>
              <a:lvl6pPr marL="4570095" algn="l" defTabSz="1827530" rtl="0" eaLnBrk="1" latinLnBrk="0" hangingPunct="1">
                <a:defRPr sz="3600" kern="1200">
                  <a:solidFill>
                    <a:schemeClr val="tx1"/>
                  </a:solidFill>
                  <a:latin typeface="+mn-lt"/>
                  <a:ea typeface="+mn-ea"/>
                  <a:cs typeface="+mn-cs"/>
                </a:defRPr>
              </a:lvl6pPr>
              <a:lvl7pPr marL="5483860" algn="l" defTabSz="1827530" rtl="0" eaLnBrk="1" latinLnBrk="0" hangingPunct="1">
                <a:defRPr sz="3600" kern="1200">
                  <a:solidFill>
                    <a:schemeClr val="tx1"/>
                  </a:solidFill>
                  <a:latin typeface="+mn-lt"/>
                  <a:ea typeface="+mn-ea"/>
                  <a:cs typeface="+mn-cs"/>
                </a:defRPr>
              </a:lvl7pPr>
              <a:lvl8pPr marL="6397625" algn="l" defTabSz="1827530" rtl="0" eaLnBrk="1" latinLnBrk="0" hangingPunct="1">
                <a:defRPr sz="3600" kern="1200">
                  <a:solidFill>
                    <a:schemeClr val="tx1"/>
                  </a:solidFill>
                  <a:latin typeface="+mn-lt"/>
                  <a:ea typeface="+mn-ea"/>
                  <a:cs typeface="+mn-cs"/>
                </a:defRPr>
              </a:lvl8pPr>
              <a:lvl9pPr marL="7311390" algn="l" defTabSz="1827530" rtl="0" eaLnBrk="1" latinLnBrk="0" hangingPunct="1">
                <a:defRPr sz="3600" kern="1200">
                  <a:solidFill>
                    <a:schemeClr val="tx1"/>
                  </a:solidFill>
                  <a:latin typeface="+mn-lt"/>
                  <a:ea typeface="+mn-ea"/>
                  <a:cs typeface="+mn-cs"/>
                </a:defRPr>
              </a:lvl9pPr>
            </a:lstStyle>
            <a:p>
              <a:pPr algn="ctr"/>
              <a:r>
                <a:rPr lang="zh-CN" altLang="en-US" sz="3600" dirty="0">
                  <a:latin typeface="宋体" panose="02010600030101010101" pitchFamily="2" charset="-122"/>
                  <a:ea typeface="宋体" panose="02010600030101010101" pitchFamily="2" charset="-122"/>
                </a:rPr>
                <a:t>第</a:t>
              </a:r>
              <a:r>
                <a:rPr lang="en-US" altLang="zh-CN" sz="3600" dirty="0">
                  <a:latin typeface="宋体" panose="02010600030101010101" pitchFamily="2" charset="-122"/>
                  <a:ea typeface="宋体" panose="02010600030101010101" pitchFamily="2" charset="-122"/>
                  <a:cs typeface="Times New Roman" panose="02020603050405020304" pitchFamily="18" charset="0"/>
                </a:rPr>
                <a:t>8</a:t>
              </a:r>
              <a:r>
                <a:rPr lang="zh-CN" altLang="en-US" sz="3600" dirty="0">
                  <a:latin typeface="宋体" panose="02010600030101010101" pitchFamily="2" charset="-122"/>
                  <a:ea typeface="宋体" panose="02010600030101010101" pitchFamily="2" charset="-122"/>
                </a:rPr>
                <a:t>课  </a:t>
              </a:r>
              <a:endParaRPr lang="en-US" altLang="zh-CN" sz="3600" dirty="0">
                <a:latin typeface="宋体" panose="02010600030101010101" pitchFamily="2" charset="-122"/>
                <a:ea typeface="宋体" panose="02010600030101010101" pitchFamily="2" charset="-122"/>
              </a:endParaRPr>
            </a:p>
            <a:p>
              <a:pPr algn="ctr"/>
              <a:r>
                <a:rPr lang="zh-CN" altLang="en-US" sz="3600" dirty="0">
                  <a:latin typeface="宋体" panose="02010600030101010101" pitchFamily="2" charset="-122"/>
                  <a:ea typeface="宋体" panose="02010600030101010101" pitchFamily="2" charset="-122"/>
                </a:rPr>
                <a:t>小积累</a:t>
              </a:r>
              <a:endParaRPr lang="en-US" altLang="zh-CN" sz="3600" dirty="0">
                <a:latin typeface="宋体" panose="02010600030101010101" pitchFamily="2" charset="-122"/>
                <a:ea typeface="宋体" panose="02010600030101010101" pitchFamily="2" charset="-122"/>
              </a:endParaRPr>
            </a:p>
            <a:p>
              <a:pPr algn="ctr"/>
              <a:r>
                <a:rPr lang="en-US" altLang="zh-CN" sz="3600" dirty="0">
                  <a:solidFill>
                    <a:srgbClr val="FF0000"/>
                  </a:solidFill>
                  <a:latin typeface="宋体" panose="02010600030101010101" pitchFamily="2" charset="-122"/>
                  <a:ea typeface="宋体" panose="02010600030101010101" pitchFamily="2" charset="-122"/>
                </a:rPr>
                <a:t>P</a:t>
              </a:r>
              <a:r>
                <a:rPr lang="en-US" altLang="zh-CN" sz="3600" dirty="0">
                  <a:solidFill>
                    <a:srgbClr val="FF0000"/>
                  </a:solidFill>
                  <a:latin typeface="宋体" panose="02010600030101010101" pitchFamily="2" charset="-122"/>
                  <a:ea typeface="宋体" panose="02010600030101010101" pitchFamily="2" charset="-122"/>
                  <a:cs typeface="Times New Roman" panose="02020603050405020304" pitchFamily="18" charset="0"/>
                </a:rPr>
                <a:t>43</a:t>
              </a:r>
              <a:endParaRPr lang="zh-CN" altLang="en-US" sz="3600" dirty="0">
                <a:solidFill>
                  <a:srgbClr val="FF0000"/>
                </a:solidFill>
                <a:latin typeface="宋体" panose="02010600030101010101" pitchFamily="2" charset="-122"/>
                <a:ea typeface="宋体" panose="02010600030101010101" pitchFamily="2" charset="-122"/>
                <a:cs typeface="Times New Roman" panose="02020603050405020304" pitchFamily="18" charset="0"/>
              </a:endParaRPr>
            </a:p>
          </p:txBody>
        </p:sp>
      </p:grpSp>
      <p:sp>
        <p:nvSpPr>
          <p:cNvPr id="35" name="对角圆角矩形 36">
            <a:extLst>
              <a:ext uri="{FF2B5EF4-FFF2-40B4-BE49-F238E27FC236}">
                <a16:creationId xmlns="" xmlns:a16="http://schemas.microsoft.com/office/drawing/2014/main" id="{155AB085-2910-4D1A-B1B7-E7789E6201CC}"/>
              </a:ext>
            </a:extLst>
          </p:cNvPr>
          <p:cNvSpPr/>
          <p:nvPr/>
        </p:nvSpPr>
        <p:spPr>
          <a:xfrm>
            <a:off x="1312607" y="1420104"/>
            <a:ext cx="3420000" cy="900000"/>
          </a:xfrm>
          <a:prstGeom prst="round2DiagRect">
            <a:avLst/>
          </a:prstGeom>
          <a:solidFill>
            <a:srgbClr val="DA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文本框 5">
            <a:extLst>
              <a:ext uri="{FF2B5EF4-FFF2-40B4-BE49-F238E27FC236}">
                <a16:creationId xmlns="" xmlns:a16="http://schemas.microsoft.com/office/drawing/2014/main" id="{639EFC4E-D30F-4252-B63D-0CEABCE7AE4D}"/>
              </a:ext>
            </a:extLst>
          </p:cNvPr>
          <p:cNvSpPr txBox="1"/>
          <p:nvPr/>
        </p:nvSpPr>
        <p:spPr>
          <a:xfrm>
            <a:off x="1871930" y="1365997"/>
            <a:ext cx="2348720" cy="954107"/>
          </a:xfrm>
          <a:prstGeom prst="rect">
            <a:avLst/>
          </a:prstGeom>
          <a:noFill/>
        </p:spPr>
        <p:txBody>
          <a:bodyPr wrap="none" rtlCol="0" anchor="ctr" anchorCtr="1">
            <a:spAutoFit/>
          </a:bodyPr>
          <a:lstStyle/>
          <a:p>
            <a:r>
              <a:rPr lang="zh-CN" altLang="en-US" sz="5600" b="1" dirty="0">
                <a:solidFill>
                  <a:schemeClr val="bg1"/>
                </a:solidFill>
                <a:latin typeface="黑体" panose="02010609060101010101" pitchFamily="49" charset="-122"/>
                <a:ea typeface="黑体" panose="02010609060101010101" pitchFamily="49" charset="-122"/>
              </a:rPr>
              <a:t>小积累</a:t>
            </a:r>
          </a:p>
        </p:txBody>
      </p:sp>
    </p:spTree>
    <p:extLst>
      <p:ext uri="{BB962C8B-B14F-4D97-AF65-F5344CB8AC3E}">
        <p14:creationId xmlns:p14="http://schemas.microsoft.com/office/powerpoint/2010/main" val="2225054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fade">
                                      <p:cBhvr>
                                        <p:cTn id="7" dur="5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
            <a:extLst>
              <a:ext uri="{FF2B5EF4-FFF2-40B4-BE49-F238E27FC236}">
                <a16:creationId xmlns="" xmlns:a16="http://schemas.microsoft.com/office/drawing/2014/main" id="{8C19A468-4FEE-4E3D-B480-7EFD89C60EB8}"/>
              </a:ext>
            </a:extLst>
          </p:cNvPr>
          <p:cNvSpPr txBox="1"/>
          <p:nvPr/>
        </p:nvSpPr>
        <p:spPr>
          <a:xfrm>
            <a:off x="1250650" y="704043"/>
            <a:ext cx="22095000" cy="1808893"/>
          </a:xfrm>
          <a:prstGeom prst="rect">
            <a:avLst/>
          </a:prstGeom>
          <a:noFill/>
        </p:spPr>
        <p:txBody>
          <a:bodyPr wrap="square" rtlCol="0">
            <a:spAutoFit/>
          </a:bodyPr>
          <a:lstStyle/>
          <a:p>
            <a:pPr>
              <a:lnSpc>
                <a:spcPct val="110000"/>
              </a:lnSpc>
            </a:pPr>
            <a:r>
              <a:rPr lang="zh-CN" altLang="en-US" sz="5400" b="1" spc="-150" dirty="0">
                <a:latin typeface="+mn-ea"/>
              </a:rPr>
              <a:t>（</a:t>
            </a:r>
            <a:r>
              <a:rPr lang="en-US" altLang="zh-CN" sz="5400" b="1" spc="-150" dirty="0">
                <a:latin typeface="+mn-ea"/>
              </a:rPr>
              <a:t>10</a:t>
            </a:r>
            <a:r>
              <a:rPr lang="zh-CN" altLang="en-US" sz="5400" b="1" spc="-150" dirty="0">
                <a:latin typeface="+mn-ea"/>
              </a:rPr>
              <a:t>）明、清皇帝每年春都要举行一种祭祀仪式</a:t>
            </a:r>
            <a:r>
              <a:rPr lang="zh-CN" altLang="en-US" sz="5400" b="1" spc="-150" dirty="0" smtClean="0">
                <a:latin typeface="+mn-ea"/>
              </a:rPr>
              <a:t>。</a:t>
            </a:r>
            <a:endParaRPr lang="en-US" altLang="zh-CN" sz="5400" b="1" spc="-150" dirty="0" smtClean="0">
              <a:latin typeface="+mn-ea"/>
            </a:endParaRPr>
          </a:p>
          <a:p>
            <a:pPr>
              <a:lnSpc>
                <a:spcPct val="110000"/>
              </a:lnSpc>
            </a:pPr>
            <a:r>
              <a:rPr lang="zh-CN" altLang="en-US" sz="5400" b="1" spc="-150" dirty="0" smtClean="0">
                <a:latin typeface="+mn-ea"/>
              </a:rPr>
              <a:t>读</a:t>
            </a:r>
            <a:r>
              <a:rPr lang="zh-CN" altLang="en-US" sz="5400" b="1" spc="-150" dirty="0">
                <a:latin typeface="+mn-ea"/>
              </a:rPr>
              <a:t>右图，从中透析出的核心信息是（    ）</a:t>
            </a:r>
            <a:endParaRPr lang="en-US" altLang="zh-CN" sz="5400" b="1" dirty="0">
              <a:latin typeface="+mn-ea"/>
            </a:endParaRPr>
          </a:p>
        </p:txBody>
      </p:sp>
      <p:grpSp>
        <p:nvGrpSpPr>
          <p:cNvPr id="2" name="组合 1">
            <a:extLst>
              <a:ext uri="{FF2B5EF4-FFF2-40B4-BE49-F238E27FC236}">
                <a16:creationId xmlns="" xmlns:a16="http://schemas.microsoft.com/office/drawing/2014/main" id="{9A342A3B-2BE7-4216-9A57-FDE09766DE9C}"/>
              </a:ext>
            </a:extLst>
          </p:cNvPr>
          <p:cNvGrpSpPr/>
          <p:nvPr/>
        </p:nvGrpSpPr>
        <p:grpSpPr>
          <a:xfrm>
            <a:off x="21320650" y="4338000"/>
            <a:ext cx="2763191" cy="4596059"/>
            <a:chOff x="21320650" y="4338000"/>
            <a:chExt cx="2763191" cy="4596059"/>
          </a:xfrm>
        </p:grpSpPr>
        <p:pic>
          <p:nvPicPr>
            <p:cNvPr id="53" name="图片 52">
              <a:extLst>
                <a:ext uri="{FF2B5EF4-FFF2-40B4-BE49-F238E27FC236}">
                  <a16:creationId xmlns="" xmlns:a16="http://schemas.microsoft.com/office/drawing/2014/main" id="{DDB4CE5B-A8C8-4061-8455-6F1A5733A209}"/>
                </a:ext>
              </a:extLst>
            </p:cNvPr>
            <p:cNvPicPr>
              <a:picLocks noChangeAspect="1"/>
            </p:cNvPicPr>
            <p:nvPr/>
          </p:nvPicPr>
          <p:blipFill rotWithShape="1">
            <a:blip r:embed="rId2">
              <a:extLst>
                <a:ext uri="{28A0092B-C50C-407E-A947-70E740481C1C}">
                  <a14:useLocalDpi xmlns:a14="http://schemas.microsoft.com/office/drawing/2010/main" val="0"/>
                </a:ext>
              </a:extLst>
            </a:blip>
            <a:srcRect r="45499"/>
            <a:stretch/>
          </p:blipFill>
          <p:spPr>
            <a:xfrm>
              <a:off x="21320650" y="4338000"/>
              <a:ext cx="2700000" cy="4596059"/>
            </a:xfrm>
            <a:prstGeom prst="rect">
              <a:avLst/>
            </a:prstGeom>
          </p:spPr>
        </p:pic>
        <p:sp>
          <p:nvSpPr>
            <p:cNvPr id="27" name="页脚占位符 11">
              <a:extLst>
                <a:ext uri="{FF2B5EF4-FFF2-40B4-BE49-F238E27FC236}">
                  <a16:creationId xmlns="" xmlns:a16="http://schemas.microsoft.com/office/drawing/2014/main" id="{28275F5D-5E93-458B-B314-303ADEE56A96}"/>
                </a:ext>
              </a:extLst>
            </p:cNvPr>
            <p:cNvSpPr txBox="1">
              <a:spLocks/>
            </p:cNvSpPr>
            <p:nvPr/>
          </p:nvSpPr>
          <p:spPr>
            <a:xfrm>
              <a:off x="21628982" y="5843028"/>
              <a:ext cx="2454859" cy="1596555"/>
            </a:xfrm>
            <a:prstGeom prst="rect">
              <a:avLst/>
            </a:prstGeom>
          </p:spPr>
          <p:txBody>
            <a:bodyPr vert="horz" lIns="65384" tIns="32692" rIns="65384" bIns="32692" rtlCol="0" anchor="ctr"/>
            <a:lstStyle>
              <a:defPPr>
                <a:defRPr lang="zh-CN"/>
              </a:defPPr>
              <a:lvl1pPr marL="0" algn="l" defTabSz="1827530" rtl="0" eaLnBrk="1" latinLnBrk="0" hangingPunct="1">
                <a:defRPr sz="2400" b="1" kern="1200">
                  <a:solidFill>
                    <a:schemeClr val="tx1"/>
                  </a:solidFill>
                  <a:latin typeface="方正书宋_GBK" panose="03000509000000000000" pitchFamily="65" charset="-122"/>
                  <a:ea typeface="方正书宋_GBK" panose="03000509000000000000" pitchFamily="65" charset="-122"/>
                  <a:cs typeface="+mn-cs"/>
                </a:defRPr>
              </a:lvl1pPr>
              <a:lvl2pPr marL="913765" algn="l" defTabSz="1827530" rtl="0" eaLnBrk="1" latinLnBrk="0" hangingPunct="1">
                <a:defRPr sz="3600" kern="1200">
                  <a:solidFill>
                    <a:schemeClr val="tx1"/>
                  </a:solidFill>
                  <a:latin typeface="+mn-lt"/>
                  <a:ea typeface="+mn-ea"/>
                  <a:cs typeface="+mn-cs"/>
                </a:defRPr>
              </a:lvl2pPr>
              <a:lvl3pPr marL="1828165" algn="l" defTabSz="1827530" rtl="0" eaLnBrk="1" latinLnBrk="0" hangingPunct="1">
                <a:defRPr sz="3600" kern="1200">
                  <a:solidFill>
                    <a:schemeClr val="tx1"/>
                  </a:solidFill>
                  <a:latin typeface="+mn-lt"/>
                  <a:ea typeface="+mn-ea"/>
                  <a:cs typeface="+mn-cs"/>
                </a:defRPr>
              </a:lvl3pPr>
              <a:lvl4pPr marL="2741930" algn="l" defTabSz="1827530" rtl="0" eaLnBrk="1" latinLnBrk="0" hangingPunct="1">
                <a:defRPr sz="3600" kern="1200">
                  <a:solidFill>
                    <a:schemeClr val="tx1"/>
                  </a:solidFill>
                  <a:latin typeface="+mn-lt"/>
                  <a:ea typeface="+mn-ea"/>
                  <a:cs typeface="+mn-cs"/>
                </a:defRPr>
              </a:lvl4pPr>
              <a:lvl5pPr marL="3655695" algn="l" defTabSz="1827530" rtl="0" eaLnBrk="1" latinLnBrk="0" hangingPunct="1">
                <a:defRPr sz="3600" kern="1200">
                  <a:solidFill>
                    <a:schemeClr val="tx1"/>
                  </a:solidFill>
                  <a:latin typeface="+mn-lt"/>
                  <a:ea typeface="+mn-ea"/>
                  <a:cs typeface="+mn-cs"/>
                </a:defRPr>
              </a:lvl5pPr>
              <a:lvl6pPr marL="4570095" algn="l" defTabSz="1827530" rtl="0" eaLnBrk="1" latinLnBrk="0" hangingPunct="1">
                <a:defRPr sz="3600" kern="1200">
                  <a:solidFill>
                    <a:schemeClr val="tx1"/>
                  </a:solidFill>
                  <a:latin typeface="+mn-lt"/>
                  <a:ea typeface="+mn-ea"/>
                  <a:cs typeface="+mn-cs"/>
                </a:defRPr>
              </a:lvl6pPr>
              <a:lvl7pPr marL="5483860" algn="l" defTabSz="1827530" rtl="0" eaLnBrk="1" latinLnBrk="0" hangingPunct="1">
                <a:defRPr sz="3600" kern="1200">
                  <a:solidFill>
                    <a:schemeClr val="tx1"/>
                  </a:solidFill>
                  <a:latin typeface="+mn-lt"/>
                  <a:ea typeface="+mn-ea"/>
                  <a:cs typeface="+mn-cs"/>
                </a:defRPr>
              </a:lvl7pPr>
              <a:lvl8pPr marL="6397625" algn="l" defTabSz="1827530" rtl="0" eaLnBrk="1" latinLnBrk="0" hangingPunct="1">
                <a:defRPr sz="3600" kern="1200">
                  <a:solidFill>
                    <a:schemeClr val="tx1"/>
                  </a:solidFill>
                  <a:latin typeface="+mn-lt"/>
                  <a:ea typeface="+mn-ea"/>
                  <a:cs typeface="+mn-cs"/>
                </a:defRPr>
              </a:lvl8pPr>
              <a:lvl9pPr marL="7311390" algn="l" defTabSz="1827530" rtl="0" eaLnBrk="1" latinLnBrk="0" hangingPunct="1">
                <a:defRPr sz="3600" kern="1200">
                  <a:solidFill>
                    <a:schemeClr val="tx1"/>
                  </a:solidFill>
                  <a:latin typeface="+mn-lt"/>
                  <a:ea typeface="+mn-ea"/>
                  <a:cs typeface="+mn-cs"/>
                </a:defRPr>
              </a:lvl9pPr>
            </a:lstStyle>
            <a:p>
              <a:pPr algn="ctr"/>
              <a:r>
                <a:rPr lang="zh-CN" altLang="en-US" sz="3600" dirty="0">
                  <a:latin typeface="宋体" panose="02010600030101010101" pitchFamily="2" charset="-122"/>
                  <a:ea typeface="宋体" panose="02010600030101010101" pitchFamily="2" charset="-122"/>
                </a:rPr>
                <a:t>第</a:t>
              </a:r>
              <a:r>
                <a:rPr lang="en-US" altLang="zh-CN" sz="3600" dirty="0">
                  <a:latin typeface="宋体" panose="02010600030101010101" pitchFamily="2" charset="-122"/>
                  <a:ea typeface="宋体" panose="02010600030101010101" pitchFamily="2" charset="-122"/>
                  <a:cs typeface="Times New Roman" panose="02020603050405020304" pitchFamily="18" charset="0"/>
                </a:rPr>
                <a:t>8</a:t>
              </a:r>
              <a:r>
                <a:rPr lang="zh-CN" altLang="en-US" sz="3600" dirty="0">
                  <a:latin typeface="宋体" panose="02010600030101010101" pitchFamily="2" charset="-122"/>
                  <a:ea typeface="宋体" panose="02010600030101010101" pitchFamily="2" charset="-122"/>
                </a:rPr>
                <a:t>课  </a:t>
              </a:r>
              <a:endParaRPr lang="en-US" altLang="zh-CN" sz="3600" dirty="0">
                <a:latin typeface="宋体" panose="02010600030101010101" pitchFamily="2" charset="-122"/>
                <a:ea typeface="宋体" panose="02010600030101010101" pitchFamily="2" charset="-122"/>
              </a:endParaRPr>
            </a:p>
            <a:p>
              <a:pPr algn="ctr"/>
              <a:r>
                <a:rPr lang="zh-CN" altLang="en-US" sz="3600" dirty="0">
                  <a:latin typeface="宋体" panose="02010600030101010101" pitchFamily="2" charset="-122"/>
                  <a:ea typeface="宋体" panose="02010600030101010101" pitchFamily="2" charset="-122"/>
                </a:rPr>
                <a:t>第（</a:t>
              </a:r>
              <a:r>
                <a:rPr lang="en-US" altLang="zh-CN" sz="3600" dirty="0">
                  <a:latin typeface="宋体" panose="02010600030101010101" pitchFamily="2" charset="-122"/>
                  <a:ea typeface="宋体" panose="02010600030101010101" pitchFamily="2" charset="-122"/>
                  <a:cs typeface="Times New Roman" panose="02020603050405020304" pitchFamily="18" charset="0"/>
                </a:rPr>
                <a:t>10</a:t>
              </a:r>
              <a:r>
                <a:rPr lang="zh-CN" altLang="en-US" sz="3600" dirty="0">
                  <a:latin typeface="宋体" panose="02010600030101010101" pitchFamily="2" charset="-122"/>
                  <a:ea typeface="宋体" panose="02010600030101010101" pitchFamily="2" charset="-122"/>
                  <a:cs typeface="Times New Roman" panose="02020603050405020304" pitchFamily="18" charset="0"/>
                </a:rPr>
                <a:t>）</a:t>
              </a:r>
              <a:r>
                <a:rPr lang="zh-CN" altLang="en-US" sz="3600" dirty="0">
                  <a:latin typeface="宋体" panose="02010600030101010101" pitchFamily="2" charset="-122"/>
                  <a:ea typeface="宋体" panose="02010600030101010101" pitchFamily="2" charset="-122"/>
                </a:rPr>
                <a:t>题</a:t>
              </a:r>
            </a:p>
            <a:p>
              <a:pPr algn="ctr"/>
              <a:r>
                <a:rPr lang="en-US" altLang="zh-CN" sz="3600" dirty="0">
                  <a:solidFill>
                    <a:srgbClr val="FF0000"/>
                  </a:solidFill>
                  <a:latin typeface="宋体" panose="02010600030101010101" pitchFamily="2" charset="-122"/>
                  <a:ea typeface="宋体" panose="02010600030101010101" pitchFamily="2" charset="-122"/>
                </a:rPr>
                <a:t>P</a:t>
              </a:r>
              <a:r>
                <a:rPr lang="en-US" altLang="zh-CN" sz="3600" dirty="0">
                  <a:solidFill>
                    <a:srgbClr val="FF0000"/>
                  </a:solidFill>
                  <a:latin typeface="宋体" panose="02010600030101010101" pitchFamily="2" charset="-122"/>
                  <a:ea typeface="宋体" panose="02010600030101010101" pitchFamily="2" charset="-122"/>
                  <a:cs typeface="Times New Roman" panose="02020603050405020304" pitchFamily="18" charset="0"/>
                </a:rPr>
                <a:t>43</a:t>
              </a:r>
              <a:endParaRPr lang="zh-CN" altLang="en-US" sz="3600" dirty="0">
                <a:solidFill>
                  <a:srgbClr val="FF0000"/>
                </a:solidFill>
                <a:latin typeface="宋体" panose="02010600030101010101" pitchFamily="2" charset="-122"/>
                <a:ea typeface="宋体" panose="02010600030101010101" pitchFamily="2" charset="-122"/>
                <a:cs typeface="Times New Roman" panose="02020603050405020304" pitchFamily="18" charset="0"/>
              </a:endParaRPr>
            </a:p>
          </p:txBody>
        </p:sp>
      </p:grpSp>
      <p:sp>
        <p:nvSpPr>
          <p:cNvPr id="10" name="矩形 9">
            <a:extLst>
              <a:ext uri="{FF2B5EF4-FFF2-40B4-BE49-F238E27FC236}">
                <a16:creationId xmlns="" xmlns:a16="http://schemas.microsoft.com/office/drawing/2014/main" id="{01034CB6-669B-4C44-9ACF-036BB4A746B0}"/>
              </a:ext>
            </a:extLst>
          </p:cNvPr>
          <p:cNvSpPr/>
          <p:nvPr/>
        </p:nvSpPr>
        <p:spPr>
          <a:xfrm>
            <a:off x="1272477" y="2991389"/>
            <a:ext cx="19984982" cy="3637086"/>
          </a:xfrm>
          <a:prstGeom prst="rect">
            <a:avLst/>
          </a:prstGeom>
        </p:spPr>
        <p:txBody>
          <a:bodyPr wrap="square">
            <a:spAutoFit/>
          </a:bodyPr>
          <a:lstStyle/>
          <a:p>
            <a:pPr>
              <a:lnSpc>
                <a:spcPct val="110000"/>
              </a:lnSpc>
            </a:pPr>
            <a:r>
              <a:rPr lang="en-US" altLang="zh-CN" sz="5400" b="1" dirty="0">
                <a:latin typeface="+mn-ea"/>
              </a:rPr>
              <a:t>A.</a:t>
            </a:r>
            <a:r>
              <a:rPr lang="zh-CN" altLang="en-US" sz="5400" b="1" dirty="0">
                <a:latin typeface="+mn-ea"/>
              </a:rPr>
              <a:t>皇室祭祀的隆重排场</a:t>
            </a:r>
          </a:p>
          <a:p>
            <a:pPr>
              <a:lnSpc>
                <a:spcPct val="110000"/>
              </a:lnSpc>
            </a:pPr>
            <a:r>
              <a:rPr lang="en-US" altLang="zh-CN" sz="5400" b="1" dirty="0">
                <a:latin typeface="+mn-ea"/>
              </a:rPr>
              <a:t>B.</a:t>
            </a:r>
            <a:r>
              <a:rPr lang="zh-CN" altLang="en-US" sz="5400" b="1" dirty="0">
                <a:latin typeface="+mn-ea"/>
              </a:rPr>
              <a:t>专制君主的权威至上</a:t>
            </a:r>
          </a:p>
          <a:p>
            <a:pPr>
              <a:lnSpc>
                <a:spcPct val="110000"/>
              </a:lnSpc>
            </a:pPr>
            <a:r>
              <a:rPr lang="en-US" altLang="zh-CN" sz="5400" b="1" dirty="0">
                <a:latin typeface="+mn-ea"/>
              </a:rPr>
              <a:t>C.</a:t>
            </a:r>
            <a:r>
              <a:rPr lang="zh-CN" altLang="en-US" sz="5400" b="1" dirty="0">
                <a:latin typeface="+mn-ea"/>
              </a:rPr>
              <a:t>以农为本的立国理念</a:t>
            </a:r>
          </a:p>
          <a:p>
            <a:pPr>
              <a:lnSpc>
                <a:spcPct val="110000"/>
              </a:lnSpc>
            </a:pPr>
            <a:r>
              <a:rPr lang="en-US" altLang="zh-CN" sz="5400" b="1" dirty="0">
                <a:latin typeface="+mn-ea"/>
              </a:rPr>
              <a:t>D.</a:t>
            </a:r>
            <a:r>
              <a:rPr lang="zh-CN" altLang="en-US" sz="5400" b="1" dirty="0">
                <a:latin typeface="+mn-ea"/>
              </a:rPr>
              <a:t>统一国家的繁荣昌盛</a:t>
            </a:r>
          </a:p>
        </p:txBody>
      </p:sp>
      <p:sp>
        <p:nvSpPr>
          <p:cNvPr id="3" name="矩形 2">
            <a:extLst>
              <a:ext uri="{FF2B5EF4-FFF2-40B4-BE49-F238E27FC236}">
                <a16:creationId xmlns="" xmlns:a16="http://schemas.microsoft.com/office/drawing/2014/main" id="{D10AF633-C9AD-457B-A25C-6AF01C103A88}"/>
              </a:ext>
            </a:extLst>
          </p:cNvPr>
          <p:cNvSpPr/>
          <p:nvPr/>
        </p:nvSpPr>
        <p:spPr>
          <a:xfrm>
            <a:off x="1272477" y="7434501"/>
            <a:ext cx="21264704" cy="5576911"/>
          </a:xfrm>
          <a:prstGeom prst="rect">
            <a:avLst/>
          </a:prstGeom>
        </p:spPr>
        <p:txBody>
          <a:bodyPr wrap="square">
            <a:spAutoFit/>
          </a:bodyPr>
          <a:lstStyle/>
          <a:p>
            <a:pPr>
              <a:lnSpc>
                <a:spcPct val="110000"/>
              </a:lnSpc>
            </a:pPr>
            <a:r>
              <a:rPr lang="zh-CN" altLang="en-US" sz="5400" dirty="0">
                <a:solidFill>
                  <a:srgbClr val="FF0000"/>
                </a:solidFill>
                <a:latin typeface="黑体" panose="02010609060101010101" pitchFamily="49" charset="-122"/>
                <a:ea typeface="黑体" panose="02010609060101010101" pitchFamily="49" charset="-122"/>
              </a:rPr>
              <a:t>解析</a:t>
            </a:r>
            <a:r>
              <a:rPr lang="zh-CN" altLang="en-US" sz="5400" dirty="0">
                <a:solidFill>
                  <a:srgbClr val="FF0000"/>
                </a:solidFill>
              </a:rPr>
              <a:t>：</a:t>
            </a:r>
            <a:r>
              <a:rPr lang="zh-CN" altLang="en-US" sz="5400" b="1" dirty="0">
                <a:solidFill>
                  <a:srgbClr val="2A5CAA"/>
                </a:solidFill>
                <a:latin typeface="楷体" pitchFamily="49" charset="-122"/>
                <a:ea typeface="楷体" pitchFamily="49" charset="-122"/>
              </a:rPr>
              <a:t>图片反映了皇帝祭祀场面，但这不是核心信息，故</a:t>
            </a:r>
            <a:r>
              <a:rPr lang="en-US" altLang="zh-CN" sz="5400" b="1" dirty="0">
                <a:solidFill>
                  <a:srgbClr val="2A5CAA"/>
                </a:solidFill>
                <a:latin typeface="楷体" pitchFamily="49" charset="-122"/>
                <a:ea typeface="楷体" pitchFamily="49" charset="-122"/>
              </a:rPr>
              <a:t>A</a:t>
            </a:r>
            <a:r>
              <a:rPr lang="zh-CN" altLang="en-US" sz="5400" b="1" dirty="0">
                <a:solidFill>
                  <a:srgbClr val="2A5CAA"/>
                </a:solidFill>
                <a:latin typeface="楷体" pitchFamily="49" charset="-122"/>
                <a:ea typeface="楷体" pitchFamily="49" charset="-122"/>
              </a:rPr>
              <a:t>项错误；</a:t>
            </a:r>
            <a:endParaRPr lang="en-US" altLang="zh-CN" sz="5400" b="1" dirty="0">
              <a:solidFill>
                <a:srgbClr val="2A5CAA"/>
              </a:solidFill>
              <a:latin typeface="楷体" pitchFamily="49" charset="-122"/>
              <a:ea typeface="楷体" pitchFamily="49" charset="-122"/>
            </a:endParaRPr>
          </a:p>
          <a:p>
            <a:pPr>
              <a:lnSpc>
                <a:spcPct val="110000"/>
              </a:lnSpc>
            </a:pPr>
            <a:r>
              <a:rPr lang="zh-CN" altLang="en-US" sz="5400" b="1" dirty="0">
                <a:solidFill>
                  <a:srgbClr val="2A5CAA"/>
                </a:solidFill>
                <a:latin typeface="楷体" pitchFamily="49" charset="-122"/>
                <a:ea typeface="楷体" pitchFamily="49" charset="-122"/>
              </a:rPr>
              <a:t>皇帝祭祀是宗法制的影响，与专制君主的权威至上无关，故</a:t>
            </a:r>
            <a:r>
              <a:rPr lang="en-US" altLang="zh-CN" sz="5400" b="1" dirty="0">
                <a:solidFill>
                  <a:srgbClr val="2A5CAA"/>
                </a:solidFill>
                <a:latin typeface="楷体" pitchFamily="49" charset="-122"/>
                <a:ea typeface="楷体" pitchFamily="49" charset="-122"/>
              </a:rPr>
              <a:t>B</a:t>
            </a:r>
            <a:r>
              <a:rPr lang="zh-CN" altLang="en-US" sz="5400" b="1" dirty="0">
                <a:solidFill>
                  <a:srgbClr val="2A5CAA"/>
                </a:solidFill>
                <a:latin typeface="楷体" pitchFamily="49" charset="-122"/>
                <a:ea typeface="楷体" pitchFamily="49" charset="-122"/>
              </a:rPr>
              <a:t>项错</a:t>
            </a:r>
            <a:endParaRPr lang="en-US" altLang="zh-CN" sz="5400" b="1" dirty="0">
              <a:solidFill>
                <a:srgbClr val="2A5CAA"/>
              </a:solidFill>
              <a:latin typeface="楷体" pitchFamily="49" charset="-122"/>
              <a:ea typeface="楷体" pitchFamily="49" charset="-122"/>
            </a:endParaRPr>
          </a:p>
          <a:p>
            <a:pPr>
              <a:lnSpc>
                <a:spcPct val="110000"/>
              </a:lnSpc>
            </a:pPr>
            <a:r>
              <a:rPr lang="zh-CN" altLang="en-US" sz="5400" b="1" dirty="0">
                <a:solidFill>
                  <a:srgbClr val="2A5CAA"/>
                </a:solidFill>
                <a:latin typeface="楷体" pitchFamily="49" charset="-122"/>
                <a:ea typeface="楷体" pitchFamily="49" charset="-122"/>
              </a:rPr>
              <a:t>误；从图片文字材料“清雍正帝祭先农坛图”予以判断，“农坛”</a:t>
            </a:r>
            <a:endParaRPr lang="en-US" altLang="zh-CN" sz="5400" b="1" dirty="0">
              <a:solidFill>
                <a:srgbClr val="2A5CAA"/>
              </a:solidFill>
              <a:latin typeface="楷体" pitchFamily="49" charset="-122"/>
              <a:ea typeface="楷体" pitchFamily="49" charset="-122"/>
            </a:endParaRPr>
          </a:p>
          <a:p>
            <a:pPr>
              <a:lnSpc>
                <a:spcPct val="110000"/>
              </a:lnSpc>
            </a:pPr>
            <a:r>
              <a:rPr lang="zh-CN" altLang="en-US" sz="5400" b="1" spc="-100" dirty="0">
                <a:solidFill>
                  <a:srgbClr val="2A5CAA"/>
                </a:solidFill>
                <a:latin typeface="楷体" pitchFamily="49" charset="-122"/>
                <a:ea typeface="楷体" pitchFamily="49" charset="-122"/>
              </a:rPr>
              <a:t>代表农业，皇帝祭先农坛说明重视农业发展，结合中国古代经济基</a:t>
            </a:r>
            <a:endParaRPr lang="en-US" altLang="zh-CN" sz="5400" b="1" spc="-100" dirty="0">
              <a:solidFill>
                <a:srgbClr val="2A5CAA"/>
              </a:solidFill>
              <a:latin typeface="楷体" pitchFamily="49" charset="-122"/>
              <a:ea typeface="楷体" pitchFamily="49" charset="-122"/>
            </a:endParaRPr>
          </a:p>
          <a:p>
            <a:pPr>
              <a:lnSpc>
                <a:spcPct val="110000"/>
              </a:lnSpc>
            </a:pPr>
            <a:r>
              <a:rPr lang="zh-CN" altLang="en-US" sz="5400" b="1" dirty="0">
                <a:solidFill>
                  <a:srgbClr val="2A5CAA"/>
                </a:solidFill>
                <a:latin typeface="楷体" pitchFamily="49" charset="-122"/>
                <a:ea typeface="楷体" pitchFamily="49" charset="-122"/>
              </a:rPr>
              <a:t>本特点，可以判断是以农为本的立国理念，故</a:t>
            </a:r>
            <a:r>
              <a:rPr lang="en-US" altLang="zh-CN" sz="5400" b="1" dirty="0">
                <a:solidFill>
                  <a:srgbClr val="2A5CAA"/>
                </a:solidFill>
                <a:latin typeface="楷体" pitchFamily="49" charset="-122"/>
                <a:ea typeface="楷体" pitchFamily="49" charset="-122"/>
              </a:rPr>
              <a:t>C</a:t>
            </a:r>
            <a:r>
              <a:rPr lang="zh-CN" altLang="en-US" sz="5400" b="1" dirty="0">
                <a:solidFill>
                  <a:srgbClr val="2A5CAA"/>
                </a:solidFill>
                <a:latin typeface="楷体" pitchFamily="49" charset="-122"/>
                <a:ea typeface="楷体" pitchFamily="49" charset="-122"/>
              </a:rPr>
              <a:t>项正确；图片信息</a:t>
            </a:r>
            <a:endParaRPr lang="en-US" altLang="zh-CN" sz="5400" b="1" dirty="0">
              <a:solidFill>
                <a:srgbClr val="2A5CAA"/>
              </a:solidFill>
              <a:latin typeface="楷体" pitchFamily="49" charset="-122"/>
              <a:ea typeface="楷体" pitchFamily="49" charset="-122"/>
            </a:endParaRPr>
          </a:p>
          <a:p>
            <a:pPr>
              <a:lnSpc>
                <a:spcPct val="110000"/>
              </a:lnSpc>
            </a:pPr>
            <a:r>
              <a:rPr lang="zh-CN" altLang="en-US" sz="5400" b="1" dirty="0">
                <a:solidFill>
                  <a:srgbClr val="2A5CAA"/>
                </a:solidFill>
                <a:latin typeface="楷体" pitchFamily="49" charset="-122"/>
                <a:ea typeface="楷体" pitchFamily="49" charset="-122"/>
              </a:rPr>
              <a:t>不能反映统一国家的繁荣昌盛，故排除</a:t>
            </a:r>
            <a:r>
              <a:rPr lang="en-US" altLang="zh-CN" sz="5400" b="1" dirty="0">
                <a:solidFill>
                  <a:srgbClr val="2A5CAA"/>
                </a:solidFill>
                <a:latin typeface="楷体" pitchFamily="49" charset="-122"/>
                <a:ea typeface="楷体" pitchFamily="49" charset="-122"/>
              </a:rPr>
              <a:t>D</a:t>
            </a:r>
            <a:r>
              <a:rPr lang="zh-CN" altLang="en-US" sz="5400" b="1" dirty="0">
                <a:solidFill>
                  <a:srgbClr val="2A5CAA"/>
                </a:solidFill>
                <a:latin typeface="楷体" pitchFamily="49" charset="-122"/>
                <a:ea typeface="楷体" pitchFamily="49" charset="-122"/>
              </a:rPr>
              <a:t>项。</a:t>
            </a:r>
            <a:endParaRPr lang="zh-CN" altLang="en-US" sz="5400" b="1" spc="-150" dirty="0">
              <a:solidFill>
                <a:srgbClr val="2A5CAA"/>
              </a:solidFill>
              <a:latin typeface="楷体" pitchFamily="49" charset="-122"/>
              <a:ea typeface="楷体" pitchFamily="49" charset="-122"/>
            </a:endParaRPr>
          </a:p>
        </p:txBody>
      </p:sp>
      <p:sp>
        <p:nvSpPr>
          <p:cNvPr id="12" name="文本框 11">
            <a:extLst>
              <a:ext uri="{FF2B5EF4-FFF2-40B4-BE49-F238E27FC236}">
                <a16:creationId xmlns="" xmlns:a16="http://schemas.microsoft.com/office/drawing/2014/main" id="{6FFA98CF-EB8D-4A8E-B2D4-B56EF3C0A4E6}"/>
              </a:ext>
            </a:extLst>
          </p:cNvPr>
          <p:cNvSpPr txBox="1"/>
          <p:nvPr/>
        </p:nvSpPr>
        <p:spPr>
          <a:xfrm>
            <a:off x="12455650" y="1636814"/>
            <a:ext cx="530915" cy="923330"/>
          </a:xfrm>
          <a:prstGeom prst="rect">
            <a:avLst/>
          </a:prstGeom>
          <a:noFill/>
        </p:spPr>
        <p:txBody>
          <a:bodyPr wrap="none" rtlCol="0">
            <a:spAutoFit/>
          </a:bodyPr>
          <a:lstStyle/>
          <a:p>
            <a:r>
              <a:rPr lang="en-US" altLang="zh-CN" sz="5400" dirty="0">
                <a:solidFill>
                  <a:srgbClr val="FF0000"/>
                </a:solidFill>
                <a:latin typeface="+mj-ea"/>
                <a:ea typeface="+mj-ea"/>
              </a:rPr>
              <a:t>C</a:t>
            </a:r>
            <a:endParaRPr lang="zh-CN" altLang="en-US" sz="5400" dirty="0">
              <a:solidFill>
                <a:srgbClr val="FF0000"/>
              </a:solidFill>
              <a:latin typeface="+mj-ea"/>
              <a:ea typeface="+mj-ea"/>
            </a:endParaRPr>
          </a:p>
        </p:txBody>
      </p:sp>
      <p:pic>
        <p:nvPicPr>
          <p:cNvPr id="4" name="图片 3">
            <a:extLst>
              <a:ext uri="{FF2B5EF4-FFF2-40B4-BE49-F238E27FC236}">
                <a16:creationId xmlns="" xmlns:a16="http://schemas.microsoft.com/office/drawing/2014/main" id="{7F16CC7B-B9BC-4F19-908A-178F078083D8}"/>
              </a:ext>
            </a:extLst>
          </p:cNvPr>
          <p:cNvPicPr>
            <a:picLocks noChangeAspect="1"/>
          </p:cNvPicPr>
          <p:nvPr/>
        </p:nvPicPr>
        <p:blipFill>
          <a:blip r:embed="rId3"/>
          <a:stretch>
            <a:fillRect/>
          </a:stretch>
        </p:blipFill>
        <p:spPr>
          <a:xfrm>
            <a:off x="15965650" y="918001"/>
            <a:ext cx="5869871" cy="4185000"/>
          </a:xfrm>
          <a:prstGeom prst="rect">
            <a:avLst/>
          </a:prstGeom>
        </p:spPr>
      </p:pic>
    </p:spTree>
    <p:extLst>
      <p:ext uri="{BB962C8B-B14F-4D97-AF65-F5344CB8AC3E}">
        <p14:creationId xmlns:p14="http://schemas.microsoft.com/office/powerpoint/2010/main" val="1807429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
            <a:extLst>
              <a:ext uri="{FF2B5EF4-FFF2-40B4-BE49-F238E27FC236}">
                <a16:creationId xmlns="" xmlns:a16="http://schemas.microsoft.com/office/drawing/2014/main" id="{8C19A468-4FEE-4E3D-B480-7EFD89C60EB8}"/>
              </a:ext>
            </a:extLst>
          </p:cNvPr>
          <p:cNvSpPr txBox="1"/>
          <p:nvPr/>
        </p:nvSpPr>
        <p:spPr>
          <a:xfrm>
            <a:off x="1250650" y="704043"/>
            <a:ext cx="22095000" cy="1920526"/>
          </a:xfrm>
          <a:prstGeom prst="rect">
            <a:avLst/>
          </a:prstGeom>
          <a:noFill/>
        </p:spPr>
        <p:txBody>
          <a:bodyPr wrap="square" rtlCol="0">
            <a:spAutoFit/>
          </a:bodyPr>
          <a:lstStyle/>
          <a:p>
            <a:pPr>
              <a:lnSpc>
                <a:spcPct val="110000"/>
              </a:lnSpc>
            </a:pPr>
            <a:r>
              <a:rPr lang="zh-CN" altLang="en-US" sz="5400" b="1" spc="-150" dirty="0">
                <a:latin typeface="+mn-ea"/>
              </a:rPr>
              <a:t>（</a:t>
            </a:r>
            <a:r>
              <a:rPr lang="en-US" altLang="zh-CN" sz="5400" b="1" spc="-150" dirty="0">
                <a:latin typeface="+mn-ea"/>
              </a:rPr>
              <a:t>11</a:t>
            </a:r>
            <a:r>
              <a:rPr lang="zh-CN" altLang="en-US" sz="5400" b="1" spc="-150" dirty="0">
                <a:latin typeface="+mn-ea"/>
              </a:rPr>
              <a:t>）秦汉至明代，商人长期处于社会底层，一个重要原因是统治阶层认为商人（    ）</a:t>
            </a:r>
            <a:endParaRPr lang="en-US" altLang="zh-CN" sz="5400" b="1" dirty="0">
              <a:latin typeface="+mn-ea"/>
            </a:endParaRPr>
          </a:p>
        </p:txBody>
      </p:sp>
      <p:grpSp>
        <p:nvGrpSpPr>
          <p:cNvPr id="2" name="组合 1">
            <a:extLst>
              <a:ext uri="{FF2B5EF4-FFF2-40B4-BE49-F238E27FC236}">
                <a16:creationId xmlns="" xmlns:a16="http://schemas.microsoft.com/office/drawing/2014/main" id="{9A342A3B-2BE7-4216-9A57-FDE09766DE9C}"/>
              </a:ext>
            </a:extLst>
          </p:cNvPr>
          <p:cNvGrpSpPr/>
          <p:nvPr/>
        </p:nvGrpSpPr>
        <p:grpSpPr>
          <a:xfrm>
            <a:off x="21320650" y="4338000"/>
            <a:ext cx="2774664" cy="4596059"/>
            <a:chOff x="21320650" y="4338000"/>
            <a:chExt cx="2774664" cy="4596059"/>
          </a:xfrm>
        </p:grpSpPr>
        <p:pic>
          <p:nvPicPr>
            <p:cNvPr id="53" name="图片 52">
              <a:extLst>
                <a:ext uri="{FF2B5EF4-FFF2-40B4-BE49-F238E27FC236}">
                  <a16:creationId xmlns="" xmlns:a16="http://schemas.microsoft.com/office/drawing/2014/main" id="{DDB4CE5B-A8C8-4061-8455-6F1A5733A209}"/>
                </a:ext>
              </a:extLst>
            </p:cNvPr>
            <p:cNvPicPr>
              <a:picLocks noChangeAspect="1"/>
            </p:cNvPicPr>
            <p:nvPr/>
          </p:nvPicPr>
          <p:blipFill rotWithShape="1">
            <a:blip r:embed="rId2">
              <a:extLst>
                <a:ext uri="{28A0092B-C50C-407E-A947-70E740481C1C}">
                  <a14:useLocalDpi xmlns:a14="http://schemas.microsoft.com/office/drawing/2010/main" val="0"/>
                </a:ext>
              </a:extLst>
            </a:blip>
            <a:srcRect r="45499"/>
            <a:stretch/>
          </p:blipFill>
          <p:spPr>
            <a:xfrm>
              <a:off x="21320650" y="4338000"/>
              <a:ext cx="2700000" cy="4596059"/>
            </a:xfrm>
            <a:prstGeom prst="rect">
              <a:avLst/>
            </a:prstGeom>
          </p:spPr>
        </p:pic>
        <p:sp>
          <p:nvSpPr>
            <p:cNvPr id="27" name="页脚占位符 11">
              <a:extLst>
                <a:ext uri="{FF2B5EF4-FFF2-40B4-BE49-F238E27FC236}">
                  <a16:creationId xmlns="" xmlns:a16="http://schemas.microsoft.com/office/drawing/2014/main" id="{28275F5D-5E93-458B-B314-303ADEE56A96}"/>
                </a:ext>
              </a:extLst>
            </p:cNvPr>
            <p:cNvSpPr txBox="1">
              <a:spLocks/>
            </p:cNvSpPr>
            <p:nvPr/>
          </p:nvSpPr>
          <p:spPr>
            <a:xfrm>
              <a:off x="21640455" y="5857635"/>
              <a:ext cx="2454859" cy="1596555"/>
            </a:xfrm>
            <a:prstGeom prst="rect">
              <a:avLst/>
            </a:prstGeom>
          </p:spPr>
          <p:txBody>
            <a:bodyPr vert="horz" lIns="65384" tIns="32692" rIns="65384" bIns="32692" rtlCol="0" anchor="ctr"/>
            <a:lstStyle>
              <a:defPPr>
                <a:defRPr lang="zh-CN"/>
              </a:defPPr>
              <a:lvl1pPr marL="0" algn="l" defTabSz="1827530" rtl="0" eaLnBrk="1" latinLnBrk="0" hangingPunct="1">
                <a:defRPr sz="2400" b="1" kern="1200">
                  <a:solidFill>
                    <a:schemeClr val="tx1"/>
                  </a:solidFill>
                  <a:latin typeface="方正书宋_GBK" panose="03000509000000000000" pitchFamily="65" charset="-122"/>
                  <a:ea typeface="方正书宋_GBK" panose="03000509000000000000" pitchFamily="65" charset="-122"/>
                  <a:cs typeface="+mn-cs"/>
                </a:defRPr>
              </a:lvl1pPr>
              <a:lvl2pPr marL="913765" algn="l" defTabSz="1827530" rtl="0" eaLnBrk="1" latinLnBrk="0" hangingPunct="1">
                <a:defRPr sz="3600" kern="1200">
                  <a:solidFill>
                    <a:schemeClr val="tx1"/>
                  </a:solidFill>
                  <a:latin typeface="+mn-lt"/>
                  <a:ea typeface="+mn-ea"/>
                  <a:cs typeface="+mn-cs"/>
                </a:defRPr>
              </a:lvl2pPr>
              <a:lvl3pPr marL="1828165" algn="l" defTabSz="1827530" rtl="0" eaLnBrk="1" latinLnBrk="0" hangingPunct="1">
                <a:defRPr sz="3600" kern="1200">
                  <a:solidFill>
                    <a:schemeClr val="tx1"/>
                  </a:solidFill>
                  <a:latin typeface="+mn-lt"/>
                  <a:ea typeface="+mn-ea"/>
                  <a:cs typeface="+mn-cs"/>
                </a:defRPr>
              </a:lvl3pPr>
              <a:lvl4pPr marL="2741930" algn="l" defTabSz="1827530" rtl="0" eaLnBrk="1" latinLnBrk="0" hangingPunct="1">
                <a:defRPr sz="3600" kern="1200">
                  <a:solidFill>
                    <a:schemeClr val="tx1"/>
                  </a:solidFill>
                  <a:latin typeface="+mn-lt"/>
                  <a:ea typeface="+mn-ea"/>
                  <a:cs typeface="+mn-cs"/>
                </a:defRPr>
              </a:lvl4pPr>
              <a:lvl5pPr marL="3655695" algn="l" defTabSz="1827530" rtl="0" eaLnBrk="1" latinLnBrk="0" hangingPunct="1">
                <a:defRPr sz="3600" kern="1200">
                  <a:solidFill>
                    <a:schemeClr val="tx1"/>
                  </a:solidFill>
                  <a:latin typeface="+mn-lt"/>
                  <a:ea typeface="+mn-ea"/>
                  <a:cs typeface="+mn-cs"/>
                </a:defRPr>
              </a:lvl5pPr>
              <a:lvl6pPr marL="4570095" algn="l" defTabSz="1827530" rtl="0" eaLnBrk="1" latinLnBrk="0" hangingPunct="1">
                <a:defRPr sz="3600" kern="1200">
                  <a:solidFill>
                    <a:schemeClr val="tx1"/>
                  </a:solidFill>
                  <a:latin typeface="+mn-lt"/>
                  <a:ea typeface="+mn-ea"/>
                  <a:cs typeface="+mn-cs"/>
                </a:defRPr>
              </a:lvl6pPr>
              <a:lvl7pPr marL="5483860" algn="l" defTabSz="1827530" rtl="0" eaLnBrk="1" latinLnBrk="0" hangingPunct="1">
                <a:defRPr sz="3600" kern="1200">
                  <a:solidFill>
                    <a:schemeClr val="tx1"/>
                  </a:solidFill>
                  <a:latin typeface="+mn-lt"/>
                  <a:ea typeface="+mn-ea"/>
                  <a:cs typeface="+mn-cs"/>
                </a:defRPr>
              </a:lvl7pPr>
              <a:lvl8pPr marL="6397625" algn="l" defTabSz="1827530" rtl="0" eaLnBrk="1" latinLnBrk="0" hangingPunct="1">
                <a:defRPr sz="3600" kern="1200">
                  <a:solidFill>
                    <a:schemeClr val="tx1"/>
                  </a:solidFill>
                  <a:latin typeface="+mn-lt"/>
                  <a:ea typeface="+mn-ea"/>
                  <a:cs typeface="+mn-cs"/>
                </a:defRPr>
              </a:lvl8pPr>
              <a:lvl9pPr marL="7311390" algn="l" defTabSz="1827530" rtl="0" eaLnBrk="1" latinLnBrk="0" hangingPunct="1">
                <a:defRPr sz="3600" kern="1200">
                  <a:solidFill>
                    <a:schemeClr val="tx1"/>
                  </a:solidFill>
                  <a:latin typeface="+mn-lt"/>
                  <a:ea typeface="+mn-ea"/>
                  <a:cs typeface="+mn-cs"/>
                </a:defRPr>
              </a:lvl9pPr>
            </a:lstStyle>
            <a:p>
              <a:pPr algn="ctr"/>
              <a:r>
                <a:rPr lang="zh-CN" altLang="en-US" sz="3600" dirty="0">
                  <a:latin typeface="宋体" panose="02010600030101010101" pitchFamily="2" charset="-122"/>
                  <a:ea typeface="宋体" panose="02010600030101010101" pitchFamily="2" charset="-122"/>
                </a:rPr>
                <a:t>第</a:t>
              </a:r>
              <a:r>
                <a:rPr lang="en-US" altLang="zh-CN" sz="3600" dirty="0">
                  <a:latin typeface="宋体" panose="02010600030101010101" pitchFamily="2" charset="-122"/>
                  <a:ea typeface="宋体" panose="02010600030101010101" pitchFamily="2" charset="-122"/>
                  <a:cs typeface="Times New Roman" panose="02020603050405020304" pitchFamily="18" charset="0"/>
                </a:rPr>
                <a:t>8</a:t>
              </a:r>
              <a:r>
                <a:rPr lang="zh-CN" altLang="en-US" sz="3600" dirty="0">
                  <a:latin typeface="宋体" panose="02010600030101010101" pitchFamily="2" charset="-122"/>
                  <a:ea typeface="宋体" panose="02010600030101010101" pitchFamily="2" charset="-122"/>
                </a:rPr>
                <a:t>课  </a:t>
              </a:r>
              <a:endParaRPr lang="en-US" altLang="zh-CN" sz="3600" dirty="0">
                <a:latin typeface="宋体" panose="02010600030101010101" pitchFamily="2" charset="-122"/>
                <a:ea typeface="宋体" panose="02010600030101010101" pitchFamily="2" charset="-122"/>
              </a:endParaRPr>
            </a:p>
            <a:p>
              <a:pPr algn="ctr"/>
              <a:r>
                <a:rPr lang="zh-CN" altLang="en-US" sz="3600" dirty="0">
                  <a:latin typeface="宋体" panose="02010600030101010101" pitchFamily="2" charset="-122"/>
                  <a:ea typeface="宋体" panose="02010600030101010101" pitchFamily="2" charset="-122"/>
                </a:rPr>
                <a:t>第（</a:t>
              </a:r>
              <a:r>
                <a:rPr lang="en-US" altLang="zh-CN" sz="3600" dirty="0">
                  <a:latin typeface="宋体" panose="02010600030101010101" pitchFamily="2" charset="-122"/>
                  <a:ea typeface="宋体" panose="02010600030101010101" pitchFamily="2" charset="-122"/>
                  <a:cs typeface="Times New Roman" panose="02020603050405020304" pitchFamily="18" charset="0"/>
                </a:rPr>
                <a:t>11</a:t>
              </a:r>
              <a:r>
                <a:rPr lang="zh-CN" altLang="en-US" sz="3600" dirty="0">
                  <a:latin typeface="宋体" panose="02010600030101010101" pitchFamily="2" charset="-122"/>
                  <a:ea typeface="宋体" panose="02010600030101010101" pitchFamily="2" charset="-122"/>
                </a:rPr>
                <a:t>）题</a:t>
              </a:r>
            </a:p>
            <a:p>
              <a:pPr algn="ctr"/>
              <a:r>
                <a:rPr lang="en-US" altLang="zh-CN" sz="3600" dirty="0">
                  <a:solidFill>
                    <a:srgbClr val="FF0000"/>
                  </a:solidFill>
                  <a:latin typeface="宋体" panose="02010600030101010101" pitchFamily="2" charset="-122"/>
                  <a:ea typeface="宋体" panose="02010600030101010101" pitchFamily="2" charset="-122"/>
                </a:rPr>
                <a:t>P</a:t>
              </a:r>
              <a:r>
                <a:rPr lang="en-US" altLang="zh-CN" sz="3600" dirty="0">
                  <a:solidFill>
                    <a:srgbClr val="FF0000"/>
                  </a:solidFill>
                  <a:latin typeface="宋体" panose="02010600030101010101" pitchFamily="2" charset="-122"/>
                  <a:ea typeface="宋体" panose="02010600030101010101" pitchFamily="2" charset="-122"/>
                  <a:cs typeface="Times New Roman" panose="02020603050405020304" pitchFamily="18" charset="0"/>
                </a:rPr>
                <a:t>44</a:t>
              </a:r>
              <a:endParaRPr lang="zh-CN" altLang="en-US" sz="3600" dirty="0">
                <a:solidFill>
                  <a:srgbClr val="FF0000"/>
                </a:solidFill>
                <a:latin typeface="宋体" panose="02010600030101010101" pitchFamily="2" charset="-122"/>
                <a:ea typeface="宋体" panose="02010600030101010101" pitchFamily="2" charset="-122"/>
                <a:cs typeface="Times New Roman" panose="02020603050405020304" pitchFamily="18" charset="0"/>
              </a:endParaRPr>
            </a:p>
          </p:txBody>
        </p:sp>
      </p:grpSp>
      <p:sp>
        <p:nvSpPr>
          <p:cNvPr id="10" name="矩形 9">
            <a:extLst>
              <a:ext uri="{FF2B5EF4-FFF2-40B4-BE49-F238E27FC236}">
                <a16:creationId xmlns="" xmlns:a16="http://schemas.microsoft.com/office/drawing/2014/main" id="{01034CB6-669B-4C44-9ACF-036BB4A746B0}"/>
              </a:ext>
            </a:extLst>
          </p:cNvPr>
          <p:cNvSpPr/>
          <p:nvPr/>
        </p:nvSpPr>
        <p:spPr>
          <a:xfrm>
            <a:off x="1475650" y="3552994"/>
            <a:ext cx="19984982" cy="1920526"/>
          </a:xfrm>
          <a:prstGeom prst="rect">
            <a:avLst/>
          </a:prstGeom>
        </p:spPr>
        <p:txBody>
          <a:bodyPr wrap="square">
            <a:spAutoFit/>
          </a:bodyPr>
          <a:lstStyle/>
          <a:p>
            <a:pPr>
              <a:lnSpc>
                <a:spcPct val="110000"/>
              </a:lnSpc>
            </a:pPr>
            <a:r>
              <a:rPr lang="en-US" altLang="zh-CN" sz="5400" b="1" dirty="0">
                <a:latin typeface="+mn-ea"/>
              </a:rPr>
              <a:t>A.</a:t>
            </a:r>
            <a:r>
              <a:rPr lang="zh-CN" altLang="en-US" sz="5400" b="1" dirty="0">
                <a:latin typeface="+mn-ea"/>
              </a:rPr>
              <a:t>不事生产</a:t>
            </a:r>
            <a:r>
              <a:rPr lang="en-US" altLang="zh-CN" sz="5400" b="1" dirty="0">
                <a:latin typeface="+mn-ea"/>
              </a:rPr>
              <a:t>                    B.</a:t>
            </a:r>
            <a:r>
              <a:rPr lang="zh-CN" altLang="en-US" sz="5400" b="1" dirty="0">
                <a:latin typeface="+mn-ea"/>
              </a:rPr>
              <a:t>不尊儒术</a:t>
            </a:r>
          </a:p>
          <a:p>
            <a:pPr>
              <a:lnSpc>
                <a:spcPct val="110000"/>
              </a:lnSpc>
            </a:pPr>
            <a:r>
              <a:rPr lang="en-US" altLang="zh-CN" sz="5400" b="1" dirty="0">
                <a:latin typeface="+mn-ea"/>
              </a:rPr>
              <a:t>C.</a:t>
            </a:r>
            <a:r>
              <a:rPr lang="zh-CN" altLang="en-US" sz="5400" b="1" dirty="0">
                <a:latin typeface="+mn-ea"/>
              </a:rPr>
              <a:t>不敬宗族</a:t>
            </a:r>
            <a:r>
              <a:rPr lang="en-US" altLang="zh-CN" sz="5400" b="1" dirty="0">
                <a:latin typeface="+mn-ea"/>
              </a:rPr>
              <a:t>                    D.</a:t>
            </a:r>
            <a:r>
              <a:rPr lang="zh-CN" altLang="en-US" sz="5400" b="1" dirty="0">
                <a:latin typeface="+mn-ea"/>
              </a:rPr>
              <a:t>不纳租税</a:t>
            </a:r>
          </a:p>
        </p:txBody>
      </p:sp>
      <p:sp>
        <p:nvSpPr>
          <p:cNvPr id="3" name="矩形 2">
            <a:extLst>
              <a:ext uri="{FF2B5EF4-FFF2-40B4-BE49-F238E27FC236}">
                <a16:creationId xmlns="" xmlns:a16="http://schemas.microsoft.com/office/drawing/2014/main" id="{D10AF633-C9AD-457B-A25C-6AF01C103A88}"/>
              </a:ext>
            </a:extLst>
          </p:cNvPr>
          <p:cNvSpPr/>
          <p:nvPr/>
        </p:nvSpPr>
        <p:spPr>
          <a:xfrm>
            <a:off x="1266664" y="6636029"/>
            <a:ext cx="20448455" cy="4662815"/>
          </a:xfrm>
          <a:prstGeom prst="rect">
            <a:avLst/>
          </a:prstGeom>
        </p:spPr>
        <p:txBody>
          <a:bodyPr wrap="square">
            <a:spAutoFit/>
          </a:bodyPr>
          <a:lstStyle/>
          <a:p>
            <a:pPr>
              <a:lnSpc>
                <a:spcPct val="110000"/>
              </a:lnSpc>
            </a:pPr>
            <a:r>
              <a:rPr lang="zh-CN" altLang="en-US" sz="5400" dirty="0">
                <a:solidFill>
                  <a:srgbClr val="FF0000"/>
                </a:solidFill>
                <a:latin typeface="黑体" panose="02010609060101010101" pitchFamily="49" charset="-122"/>
                <a:ea typeface="黑体" panose="02010609060101010101" pitchFamily="49" charset="-122"/>
              </a:rPr>
              <a:t>解析</a:t>
            </a:r>
            <a:r>
              <a:rPr lang="zh-CN" altLang="en-US" sz="5400" dirty="0">
                <a:solidFill>
                  <a:srgbClr val="FF0000"/>
                </a:solidFill>
              </a:rPr>
              <a:t>：</a:t>
            </a:r>
            <a:r>
              <a:rPr lang="zh-CN" altLang="en-US" sz="5400" b="1" dirty="0">
                <a:solidFill>
                  <a:srgbClr val="2A5CAA"/>
                </a:solidFill>
                <a:latin typeface="楷体" pitchFamily="49" charset="-122"/>
                <a:ea typeface="楷体" pitchFamily="49" charset="-122"/>
              </a:rPr>
              <a:t>重农抑商政策是中国古代的一项基本政策，因为商人主要从事商品的贩运和买卖，所以中国古代的统治者大都认为商人不直接从事工农业生产，不创造产品，且与农业争夺劳动力，有可能影响农业生产及统治，所以贬低商人地位，使得商人长期处于社会底层，故选</a:t>
            </a:r>
            <a:r>
              <a:rPr lang="en-US" altLang="zh-CN" sz="5400" b="1" dirty="0">
                <a:solidFill>
                  <a:srgbClr val="2A5CAA"/>
                </a:solidFill>
                <a:latin typeface="楷体" pitchFamily="49" charset="-122"/>
                <a:ea typeface="楷体" pitchFamily="49" charset="-122"/>
              </a:rPr>
              <a:t>A</a:t>
            </a:r>
            <a:r>
              <a:rPr lang="zh-CN" altLang="en-US" sz="5400" b="1" dirty="0">
                <a:solidFill>
                  <a:srgbClr val="2A5CAA"/>
                </a:solidFill>
                <a:latin typeface="楷体" pitchFamily="49" charset="-122"/>
                <a:ea typeface="楷体" pitchFamily="49" charset="-122"/>
              </a:rPr>
              <a:t>项。</a:t>
            </a:r>
            <a:endParaRPr lang="zh-CN" altLang="en-US" sz="5400" b="1" spc="-150" dirty="0">
              <a:solidFill>
                <a:srgbClr val="2A5CAA"/>
              </a:solidFill>
              <a:latin typeface="楷体" pitchFamily="49" charset="-122"/>
              <a:ea typeface="楷体" pitchFamily="49" charset="-122"/>
            </a:endParaRPr>
          </a:p>
        </p:txBody>
      </p:sp>
      <p:sp>
        <p:nvSpPr>
          <p:cNvPr id="12" name="文本框 11">
            <a:extLst>
              <a:ext uri="{FF2B5EF4-FFF2-40B4-BE49-F238E27FC236}">
                <a16:creationId xmlns="" xmlns:a16="http://schemas.microsoft.com/office/drawing/2014/main" id="{6FFA98CF-EB8D-4A8E-B2D4-B56EF3C0A4E6}"/>
              </a:ext>
            </a:extLst>
          </p:cNvPr>
          <p:cNvSpPr txBox="1"/>
          <p:nvPr/>
        </p:nvSpPr>
        <p:spPr>
          <a:xfrm>
            <a:off x="4535650" y="1545551"/>
            <a:ext cx="530915" cy="923330"/>
          </a:xfrm>
          <a:prstGeom prst="rect">
            <a:avLst/>
          </a:prstGeom>
          <a:noFill/>
        </p:spPr>
        <p:txBody>
          <a:bodyPr wrap="none" rtlCol="0">
            <a:spAutoFit/>
          </a:bodyPr>
          <a:lstStyle/>
          <a:p>
            <a:r>
              <a:rPr lang="en-US" altLang="zh-CN" sz="5400" dirty="0">
                <a:solidFill>
                  <a:srgbClr val="FF0000"/>
                </a:solidFill>
                <a:latin typeface="+mj-ea"/>
                <a:ea typeface="+mj-ea"/>
              </a:rPr>
              <a:t>A</a:t>
            </a:r>
            <a:endParaRPr lang="zh-CN" altLang="en-US" sz="5400" dirty="0">
              <a:solidFill>
                <a:srgbClr val="FF0000"/>
              </a:solidFill>
              <a:latin typeface="+mj-ea"/>
              <a:ea typeface="+mj-ea"/>
            </a:endParaRPr>
          </a:p>
        </p:txBody>
      </p:sp>
    </p:spTree>
    <p:extLst>
      <p:ext uri="{BB962C8B-B14F-4D97-AF65-F5344CB8AC3E}">
        <p14:creationId xmlns:p14="http://schemas.microsoft.com/office/powerpoint/2010/main" val="3657572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
            <a:extLst>
              <a:ext uri="{FF2B5EF4-FFF2-40B4-BE49-F238E27FC236}">
                <a16:creationId xmlns="" xmlns:a16="http://schemas.microsoft.com/office/drawing/2014/main" id="{8C19A468-4FEE-4E3D-B480-7EFD89C60EB8}"/>
              </a:ext>
            </a:extLst>
          </p:cNvPr>
          <p:cNvSpPr txBox="1"/>
          <p:nvPr/>
        </p:nvSpPr>
        <p:spPr>
          <a:xfrm>
            <a:off x="1250650" y="704043"/>
            <a:ext cx="22095000" cy="1920526"/>
          </a:xfrm>
          <a:prstGeom prst="rect">
            <a:avLst/>
          </a:prstGeom>
          <a:noFill/>
        </p:spPr>
        <p:txBody>
          <a:bodyPr wrap="square" rtlCol="0">
            <a:spAutoFit/>
          </a:bodyPr>
          <a:lstStyle/>
          <a:p>
            <a:pPr>
              <a:lnSpc>
                <a:spcPct val="110000"/>
              </a:lnSpc>
            </a:pPr>
            <a:r>
              <a:rPr lang="zh-CN" altLang="en-US" sz="5400" b="1" spc="-150" dirty="0">
                <a:latin typeface="+mn-ea"/>
              </a:rPr>
              <a:t>（</a:t>
            </a:r>
            <a:r>
              <a:rPr lang="en-US" altLang="zh-CN" sz="5400" b="1" spc="-150" dirty="0">
                <a:latin typeface="+mn-ea"/>
              </a:rPr>
              <a:t>12</a:t>
            </a:r>
            <a:r>
              <a:rPr lang="zh-CN" altLang="en-US" sz="5400" b="1" spc="-150" dirty="0">
                <a:latin typeface="+mn-ea"/>
              </a:rPr>
              <a:t>）</a:t>
            </a:r>
            <a:r>
              <a:rPr lang="en-US" altLang="zh-CN" sz="5400" b="1" spc="-150" dirty="0">
                <a:latin typeface="+mn-ea"/>
              </a:rPr>
              <a:t>《</a:t>
            </a:r>
            <a:r>
              <a:rPr lang="zh-CN" altLang="en-US" sz="5400" b="1" spc="-150" dirty="0">
                <a:latin typeface="+mn-ea"/>
              </a:rPr>
              <a:t>汉书</a:t>
            </a:r>
            <a:r>
              <a:rPr lang="en-US" altLang="zh-CN" sz="5400" b="1" spc="-150" dirty="0">
                <a:latin typeface="+mn-ea"/>
              </a:rPr>
              <a:t>·</a:t>
            </a:r>
            <a:r>
              <a:rPr lang="zh-CN" altLang="en-US" sz="5400" b="1" spc="-150" dirty="0">
                <a:latin typeface="+mn-ea"/>
              </a:rPr>
              <a:t>食货志</a:t>
            </a:r>
            <a:r>
              <a:rPr lang="en-US" altLang="zh-CN" sz="5400" b="1" spc="-150" dirty="0">
                <a:latin typeface="+mn-ea"/>
              </a:rPr>
              <a:t>》</a:t>
            </a:r>
            <a:r>
              <a:rPr lang="zh-CN" altLang="en-US" sz="5400" b="1" spc="-150" dirty="0">
                <a:latin typeface="+mn-ea"/>
              </a:rPr>
              <a:t>记载：“贾人有市籍，及家属，皆无得名田，以便农。敢犯令，没人田货。”该禁令的主要目的是（    ）</a:t>
            </a:r>
            <a:endParaRPr lang="en-US" altLang="zh-CN" sz="5400" b="1" dirty="0">
              <a:latin typeface="+mn-ea"/>
            </a:endParaRPr>
          </a:p>
        </p:txBody>
      </p:sp>
      <p:grpSp>
        <p:nvGrpSpPr>
          <p:cNvPr id="2" name="组合 1">
            <a:extLst>
              <a:ext uri="{FF2B5EF4-FFF2-40B4-BE49-F238E27FC236}">
                <a16:creationId xmlns="" xmlns:a16="http://schemas.microsoft.com/office/drawing/2014/main" id="{9A342A3B-2BE7-4216-9A57-FDE09766DE9C}"/>
              </a:ext>
            </a:extLst>
          </p:cNvPr>
          <p:cNvGrpSpPr/>
          <p:nvPr/>
        </p:nvGrpSpPr>
        <p:grpSpPr>
          <a:xfrm>
            <a:off x="21320650" y="4338000"/>
            <a:ext cx="2797164" cy="4596059"/>
            <a:chOff x="21320650" y="4338000"/>
            <a:chExt cx="2797164" cy="4596059"/>
          </a:xfrm>
        </p:grpSpPr>
        <p:pic>
          <p:nvPicPr>
            <p:cNvPr id="53" name="图片 52">
              <a:extLst>
                <a:ext uri="{FF2B5EF4-FFF2-40B4-BE49-F238E27FC236}">
                  <a16:creationId xmlns="" xmlns:a16="http://schemas.microsoft.com/office/drawing/2014/main" id="{DDB4CE5B-A8C8-4061-8455-6F1A5733A209}"/>
                </a:ext>
              </a:extLst>
            </p:cNvPr>
            <p:cNvPicPr>
              <a:picLocks noChangeAspect="1"/>
            </p:cNvPicPr>
            <p:nvPr/>
          </p:nvPicPr>
          <p:blipFill rotWithShape="1">
            <a:blip r:embed="rId2">
              <a:extLst>
                <a:ext uri="{28A0092B-C50C-407E-A947-70E740481C1C}">
                  <a14:useLocalDpi xmlns:a14="http://schemas.microsoft.com/office/drawing/2010/main" val="0"/>
                </a:ext>
              </a:extLst>
            </a:blip>
            <a:srcRect r="45499"/>
            <a:stretch/>
          </p:blipFill>
          <p:spPr>
            <a:xfrm>
              <a:off x="21320650" y="4338000"/>
              <a:ext cx="2700000" cy="4596059"/>
            </a:xfrm>
            <a:prstGeom prst="rect">
              <a:avLst/>
            </a:prstGeom>
          </p:spPr>
        </p:pic>
        <p:sp>
          <p:nvSpPr>
            <p:cNvPr id="27" name="页脚占位符 11">
              <a:extLst>
                <a:ext uri="{FF2B5EF4-FFF2-40B4-BE49-F238E27FC236}">
                  <a16:creationId xmlns="" xmlns:a16="http://schemas.microsoft.com/office/drawing/2014/main" id="{28275F5D-5E93-458B-B314-303ADEE56A96}"/>
                </a:ext>
              </a:extLst>
            </p:cNvPr>
            <p:cNvSpPr txBox="1">
              <a:spLocks/>
            </p:cNvSpPr>
            <p:nvPr/>
          </p:nvSpPr>
          <p:spPr>
            <a:xfrm>
              <a:off x="21617955" y="5837751"/>
              <a:ext cx="2499859" cy="1596555"/>
            </a:xfrm>
            <a:prstGeom prst="rect">
              <a:avLst/>
            </a:prstGeom>
          </p:spPr>
          <p:txBody>
            <a:bodyPr vert="horz" lIns="65384" tIns="32692" rIns="65384" bIns="32692" rtlCol="0" anchor="ctr"/>
            <a:lstStyle>
              <a:defPPr>
                <a:defRPr lang="zh-CN"/>
              </a:defPPr>
              <a:lvl1pPr marL="0" algn="l" defTabSz="1827530" rtl="0" eaLnBrk="1" latinLnBrk="0" hangingPunct="1">
                <a:defRPr sz="2400" b="1" kern="1200">
                  <a:solidFill>
                    <a:schemeClr val="tx1"/>
                  </a:solidFill>
                  <a:latin typeface="方正书宋_GBK" panose="03000509000000000000" pitchFamily="65" charset="-122"/>
                  <a:ea typeface="方正书宋_GBK" panose="03000509000000000000" pitchFamily="65" charset="-122"/>
                  <a:cs typeface="+mn-cs"/>
                </a:defRPr>
              </a:lvl1pPr>
              <a:lvl2pPr marL="913765" algn="l" defTabSz="1827530" rtl="0" eaLnBrk="1" latinLnBrk="0" hangingPunct="1">
                <a:defRPr sz="3600" kern="1200">
                  <a:solidFill>
                    <a:schemeClr val="tx1"/>
                  </a:solidFill>
                  <a:latin typeface="+mn-lt"/>
                  <a:ea typeface="+mn-ea"/>
                  <a:cs typeface="+mn-cs"/>
                </a:defRPr>
              </a:lvl2pPr>
              <a:lvl3pPr marL="1828165" algn="l" defTabSz="1827530" rtl="0" eaLnBrk="1" latinLnBrk="0" hangingPunct="1">
                <a:defRPr sz="3600" kern="1200">
                  <a:solidFill>
                    <a:schemeClr val="tx1"/>
                  </a:solidFill>
                  <a:latin typeface="+mn-lt"/>
                  <a:ea typeface="+mn-ea"/>
                  <a:cs typeface="+mn-cs"/>
                </a:defRPr>
              </a:lvl3pPr>
              <a:lvl4pPr marL="2741930" algn="l" defTabSz="1827530" rtl="0" eaLnBrk="1" latinLnBrk="0" hangingPunct="1">
                <a:defRPr sz="3600" kern="1200">
                  <a:solidFill>
                    <a:schemeClr val="tx1"/>
                  </a:solidFill>
                  <a:latin typeface="+mn-lt"/>
                  <a:ea typeface="+mn-ea"/>
                  <a:cs typeface="+mn-cs"/>
                </a:defRPr>
              </a:lvl4pPr>
              <a:lvl5pPr marL="3655695" algn="l" defTabSz="1827530" rtl="0" eaLnBrk="1" latinLnBrk="0" hangingPunct="1">
                <a:defRPr sz="3600" kern="1200">
                  <a:solidFill>
                    <a:schemeClr val="tx1"/>
                  </a:solidFill>
                  <a:latin typeface="+mn-lt"/>
                  <a:ea typeface="+mn-ea"/>
                  <a:cs typeface="+mn-cs"/>
                </a:defRPr>
              </a:lvl5pPr>
              <a:lvl6pPr marL="4570095" algn="l" defTabSz="1827530" rtl="0" eaLnBrk="1" latinLnBrk="0" hangingPunct="1">
                <a:defRPr sz="3600" kern="1200">
                  <a:solidFill>
                    <a:schemeClr val="tx1"/>
                  </a:solidFill>
                  <a:latin typeface="+mn-lt"/>
                  <a:ea typeface="+mn-ea"/>
                  <a:cs typeface="+mn-cs"/>
                </a:defRPr>
              </a:lvl6pPr>
              <a:lvl7pPr marL="5483860" algn="l" defTabSz="1827530" rtl="0" eaLnBrk="1" latinLnBrk="0" hangingPunct="1">
                <a:defRPr sz="3600" kern="1200">
                  <a:solidFill>
                    <a:schemeClr val="tx1"/>
                  </a:solidFill>
                  <a:latin typeface="+mn-lt"/>
                  <a:ea typeface="+mn-ea"/>
                  <a:cs typeface="+mn-cs"/>
                </a:defRPr>
              </a:lvl7pPr>
              <a:lvl8pPr marL="6397625" algn="l" defTabSz="1827530" rtl="0" eaLnBrk="1" latinLnBrk="0" hangingPunct="1">
                <a:defRPr sz="3600" kern="1200">
                  <a:solidFill>
                    <a:schemeClr val="tx1"/>
                  </a:solidFill>
                  <a:latin typeface="+mn-lt"/>
                  <a:ea typeface="+mn-ea"/>
                  <a:cs typeface="+mn-cs"/>
                </a:defRPr>
              </a:lvl8pPr>
              <a:lvl9pPr marL="7311390" algn="l" defTabSz="1827530" rtl="0" eaLnBrk="1" latinLnBrk="0" hangingPunct="1">
                <a:defRPr sz="3600" kern="1200">
                  <a:solidFill>
                    <a:schemeClr val="tx1"/>
                  </a:solidFill>
                  <a:latin typeface="+mn-lt"/>
                  <a:ea typeface="+mn-ea"/>
                  <a:cs typeface="+mn-cs"/>
                </a:defRPr>
              </a:lvl9pPr>
            </a:lstStyle>
            <a:p>
              <a:pPr algn="ctr"/>
              <a:r>
                <a:rPr lang="zh-CN" altLang="en-US" sz="3600" dirty="0">
                  <a:latin typeface="宋体" panose="02010600030101010101" pitchFamily="2" charset="-122"/>
                  <a:ea typeface="宋体" panose="02010600030101010101" pitchFamily="2" charset="-122"/>
                </a:rPr>
                <a:t>第</a:t>
              </a:r>
              <a:r>
                <a:rPr lang="en-US" altLang="zh-CN" sz="3600" dirty="0">
                  <a:latin typeface="宋体" panose="02010600030101010101" pitchFamily="2" charset="-122"/>
                  <a:ea typeface="宋体" panose="02010600030101010101" pitchFamily="2" charset="-122"/>
                  <a:cs typeface="Times New Roman" panose="02020603050405020304" pitchFamily="18" charset="0"/>
                </a:rPr>
                <a:t>8</a:t>
              </a:r>
              <a:r>
                <a:rPr lang="zh-CN" altLang="en-US" sz="3600" dirty="0">
                  <a:latin typeface="宋体" panose="02010600030101010101" pitchFamily="2" charset="-122"/>
                  <a:ea typeface="宋体" panose="02010600030101010101" pitchFamily="2" charset="-122"/>
                </a:rPr>
                <a:t>课  </a:t>
              </a:r>
              <a:endParaRPr lang="en-US" altLang="zh-CN" sz="3600" dirty="0">
                <a:latin typeface="宋体" panose="02010600030101010101" pitchFamily="2" charset="-122"/>
                <a:ea typeface="宋体" panose="02010600030101010101" pitchFamily="2" charset="-122"/>
              </a:endParaRPr>
            </a:p>
            <a:p>
              <a:pPr algn="ctr"/>
              <a:r>
                <a:rPr lang="zh-CN" altLang="en-US" sz="3600" dirty="0">
                  <a:latin typeface="宋体" panose="02010600030101010101" pitchFamily="2" charset="-122"/>
                  <a:ea typeface="宋体" panose="02010600030101010101" pitchFamily="2" charset="-122"/>
                </a:rPr>
                <a:t>第（</a:t>
              </a:r>
              <a:r>
                <a:rPr lang="en-US" altLang="zh-CN" sz="3600" dirty="0">
                  <a:latin typeface="宋体" panose="02010600030101010101" pitchFamily="2" charset="-122"/>
                  <a:ea typeface="宋体" panose="02010600030101010101" pitchFamily="2" charset="-122"/>
                  <a:cs typeface="Times New Roman" panose="02020603050405020304" pitchFamily="18" charset="0"/>
                </a:rPr>
                <a:t>12</a:t>
              </a:r>
              <a:r>
                <a:rPr lang="zh-CN" altLang="en-US" sz="3600" dirty="0">
                  <a:latin typeface="宋体" panose="02010600030101010101" pitchFamily="2" charset="-122"/>
                  <a:ea typeface="宋体" panose="02010600030101010101" pitchFamily="2" charset="-122"/>
                </a:rPr>
                <a:t>）题</a:t>
              </a:r>
            </a:p>
            <a:p>
              <a:pPr algn="ctr"/>
              <a:r>
                <a:rPr lang="en-US" altLang="zh-CN" sz="3600" dirty="0">
                  <a:solidFill>
                    <a:srgbClr val="FF0000"/>
                  </a:solidFill>
                  <a:latin typeface="宋体" panose="02010600030101010101" pitchFamily="2" charset="-122"/>
                  <a:ea typeface="宋体" panose="02010600030101010101" pitchFamily="2" charset="-122"/>
                </a:rPr>
                <a:t>P</a:t>
              </a:r>
              <a:r>
                <a:rPr lang="en-US" altLang="zh-CN" sz="3600" dirty="0">
                  <a:solidFill>
                    <a:srgbClr val="FF0000"/>
                  </a:solidFill>
                  <a:latin typeface="宋体" panose="02010600030101010101" pitchFamily="2" charset="-122"/>
                  <a:ea typeface="宋体" panose="02010600030101010101" pitchFamily="2" charset="-122"/>
                  <a:cs typeface="Times New Roman" panose="02020603050405020304" pitchFamily="18" charset="0"/>
                </a:rPr>
                <a:t>44</a:t>
              </a:r>
              <a:endParaRPr lang="zh-CN" altLang="en-US" sz="3600" dirty="0">
                <a:solidFill>
                  <a:srgbClr val="FF0000"/>
                </a:solidFill>
                <a:latin typeface="宋体" panose="02010600030101010101" pitchFamily="2" charset="-122"/>
                <a:ea typeface="宋体" panose="02010600030101010101" pitchFamily="2" charset="-122"/>
                <a:cs typeface="Times New Roman" panose="02020603050405020304" pitchFamily="18" charset="0"/>
              </a:endParaRPr>
            </a:p>
          </p:txBody>
        </p:sp>
      </p:grpSp>
      <p:sp>
        <p:nvSpPr>
          <p:cNvPr id="10" name="矩形 9">
            <a:extLst>
              <a:ext uri="{FF2B5EF4-FFF2-40B4-BE49-F238E27FC236}">
                <a16:creationId xmlns="" xmlns:a16="http://schemas.microsoft.com/office/drawing/2014/main" id="{01034CB6-669B-4C44-9ACF-036BB4A746B0}"/>
              </a:ext>
            </a:extLst>
          </p:cNvPr>
          <p:cNvSpPr/>
          <p:nvPr/>
        </p:nvSpPr>
        <p:spPr>
          <a:xfrm>
            <a:off x="1335668" y="3523551"/>
            <a:ext cx="19984982" cy="1808893"/>
          </a:xfrm>
          <a:prstGeom prst="rect">
            <a:avLst/>
          </a:prstGeom>
        </p:spPr>
        <p:txBody>
          <a:bodyPr wrap="square">
            <a:spAutoFit/>
          </a:bodyPr>
          <a:lstStyle/>
          <a:p>
            <a:pPr>
              <a:lnSpc>
                <a:spcPct val="110000"/>
              </a:lnSpc>
            </a:pPr>
            <a:r>
              <a:rPr lang="en-US" altLang="zh-CN" sz="5400" b="1" dirty="0">
                <a:latin typeface="+mn-ea"/>
              </a:rPr>
              <a:t>A.</a:t>
            </a:r>
            <a:r>
              <a:rPr lang="zh-CN" altLang="en-US" sz="5400" b="1" dirty="0">
                <a:latin typeface="+mn-ea"/>
              </a:rPr>
              <a:t>限制商人经营范围         </a:t>
            </a:r>
            <a:r>
              <a:rPr lang="en-US" altLang="zh-CN" sz="5400" b="1" dirty="0">
                <a:latin typeface="+mn-ea"/>
              </a:rPr>
              <a:t>B.</a:t>
            </a:r>
            <a:r>
              <a:rPr lang="zh-CN" altLang="en-US" sz="5400" b="1" dirty="0">
                <a:latin typeface="+mn-ea"/>
              </a:rPr>
              <a:t>增加赋税收入</a:t>
            </a:r>
          </a:p>
          <a:p>
            <a:pPr>
              <a:lnSpc>
                <a:spcPct val="110000"/>
              </a:lnSpc>
            </a:pPr>
            <a:r>
              <a:rPr lang="en-US" altLang="zh-CN" sz="5400" b="1" dirty="0">
                <a:latin typeface="+mn-ea"/>
              </a:rPr>
              <a:t>C.</a:t>
            </a:r>
            <a:r>
              <a:rPr lang="zh-CN" altLang="en-US" sz="5400" b="1" dirty="0">
                <a:latin typeface="+mn-ea"/>
              </a:rPr>
              <a:t>加强商人户籍管理         </a:t>
            </a:r>
            <a:r>
              <a:rPr lang="en-US" altLang="zh-CN" sz="5400" b="1" dirty="0">
                <a:latin typeface="+mn-ea"/>
              </a:rPr>
              <a:t>D.</a:t>
            </a:r>
            <a:r>
              <a:rPr lang="zh-CN" altLang="en-US" sz="5400" b="1" dirty="0">
                <a:latin typeface="+mn-ea"/>
              </a:rPr>
              <a:t>保护小农经济</a:t>
            </a:r>
          </a:p>
        </p:txBody>
      </p:sp>
      <p:sp>
        <p:nvSpPr>
          <p:cNvPr id="3" name="矩形 2">
            <a:extLst>
              <a:ext uri="{FF2B5EF4-FFF2-40B4-BE49-F238E27FC236}">
                <a16:creationId xmlns="" xmlns:a16="http://schemas.microsoft.com/office/drawing/2014/main" id="{D10AF633-C9AD-457B-A25C-6AF01C103A88}"/>
              </a:ext>
            </a:extLst>
          </p:cNvPr>
          <p:cNvSpPr/>
          <p:nvPr/>
        </p:nvSpPr>
        <p:spPr>
          <a:xfrm>
            <a:off x="1266664" y="6636029"/>
            <a:ext cx="20448455" cy="3748719"/>
          </a:xfrm>
          <a:prstGeom prst="rect">
            <a:avLst/>
          </a:prstGeom>
        </p:spPr>
        <p:txBody>
          <a:bodyPr wrap="square">
            <a:spAutoFit/>
          </a:bodyPr>
          <a:lstStyle/>
          <a:p>
            <a:pPr>
              <a:lnSpc>
                <a:spcPct val="110000"/>
              </a:lnSpc>
            </a:pPr>
            <a:r>
              <a:rPr lang="zh-CN" altLang="en-US" sz="5400" dirty="0">
                <a:solidFill>
                  <a:srgbClr val="FF0000"/>
                </a:solidFill>
                <a:latin typeface="黑体" panose="02010609060101010101" pitchFamily="49" charset="-122"/>
                <a:ea typeface="黑体" panose="02010609060101010101" pitchFamily="49" charset="-122"/>
              </a:rPr>
              <a:t>解析</a:t>
            </a:r>
            <a:r>
              <a:rPr lang="zh-CN" altLang="en-US" sz="5400" dirty="0">
                <a:solidFill>
                  <a:srgbClr val="FF0000"/>
                </a:solidFill>
              </a:rPr>
              <a:t>：</a:t>
            </a:r>
            <a:r>
              <a:rPr lang="zh-CN" altLang="en-US" sz="5400" b="1" spc="-100" dirty="0">
                <a:solidFill>
                  <a:srgbClr val="2A5CAA"/>
                </a:solidFill>
                <a:latin typeface="楷体" pitchFamily="49" charset="-122"/>
                <a:ea typeface="楷体" pitchFamily="49" charset="-122"/>
              </a:rPr>
              <a:t>材料中商人及家属不得占有田地，目的是“以便农”，所以</a:t>
            </a:r>
            <a:r>
              <a:rPr lang="zh-CN" altLang="en-US" sz="5400" b="1" dirty="0">
                <a:solidFill>
                  <a:srgbClr val="2A5CAA"/>
                </a:solidFill>
                <a:latin typeface="楷体" pitchFamily="49" charset="-122"/>
                <a:ea typeface="楷体" pitchFamily="49" charset="-122"/>
              </a:rPr>
              <a:t>选Ｄ项；不准商人占有田地，不属于商业经营范围的内容，排除</a:t>
            </a:r>
            <a:r>
              <a:rPr lang="en-US" altLang="zh-CN" sz="5400" b="1" dirty="0">
                <a:solidFill>
                  <a:srgbClr val="2A5CAA"/>
                </a:solidFill>
                <a:latin typeface="楷体" pitchFamily="49" charset="-122"/>
                <a:ea typeface="楷体" pitchFamily="49" charset="-122"/>
              </a:rPr>
              <a:t>A</a:t>
            </a:r>
            <a:r>
              <a:rPr lang="zh-CN" altLang="en-US" sz="5400" b="1" dirty="0">
                <a:solidFill>
                  <a:srgbClr val="2A5CAA"/>
                </a:solidFill>
                <a:latin typeface="楷体" pitchFamily="49" charset="-122"/>
                <a:ea typeface="楷体" pitchFamily="49" charset="-122"/>
              </a:rPr>
              <a:t>项；材料没有涉及赋税问题，排除</a:t>
            </a:r>
            <a:r>
              <a:rPr lang="en-US" altLang="zh-CN" sz="5400" b="1" dirty="0">
                <a:solidFill>
                  <a:srgbClr val="2A5CAA"/>
                </a:solidFill>
                <a:latin typeface="楷体" pitchFamily="49" charset="-122"/>
                <a:ea typeface="楷体" pitchFamily="49" charset="-122"/>
              </a:rPr>
              <a:t>B</a:t>
            </a:r>
            <a:r>
              <a:rPr lang="zh-CN" altLang="en-US" sz="5400" b="1" dirty="0">
                <a:solidFill>
                  <a:srgbClr val="2A5CAA"/>
                </a:solidFill>
                <a:latin typeface="楷体" pitchFamily="49" charset="-122"/>
                <a:ea typeface="楷体" pitchFamily="49" charset="-122"/>
              </a:rPr>
              <a:t>项；材料没有涉及户籍问题，排除</a:t>
            </a:r>
            <a:r>
              <a:rPr lang="en-US" altLang="zh-CN" sz="5400" b="1" dirty="0">
                <a:solidFill>
                  <a:srgbClr val="2A5CAA"/>
                </a:solidFill>
                <a:latin typeface="楷体" pitchFamily="49" charset="-122"/>
                <a:ea typeface="楷体" pitchFamily="49" charset="-122"/>
              </a:rPr>
              <a:t>C</a:t>
            </a:r>
            <a:r>
              <a:rPr lang="zh-CN" altLang="en-US" sz="5400" b="1" dirty="0">
                <a:solidFill>
                  <a:srgbClr val="2A5CAA"/>
                </a:solidFill>
                <a:latin typeface="楷体" pitchFamily="49" charset="-122"/>
                <a:ea typeface="楷体" pitchFamily="49" charset="-122"/>
              </a:rPr>
              <a:t>项。</a:t>
            </a:r>
            <a:endParaRPr lang="zh-CN" altLang="en-US" sz="5400" b="1" spc="-150" dirty="0">
              <a:solidFill>
                <a:srgbClr val="2A5CAA"/>
              </a:solidFill>
              <a:latin typeface="楷体" pitchFamily="49" charset="-122"/>
              <a:ea typeface="楷体" pitchFamily="49" charset="-122"/>
            </a:endParaRPr>
          </a:p>
        </p:txBody>
      </p:sp>
      <p:sp>
        <p:nvSpPr>
          <p:cNvPr id="12" name="文本框 11">
            <a:extLst>
              <a:ext uri="{FF2B5EF4-FFF2-40B4-BE49-F238E27FC236}">
                <a16:creationId xmlns="" xmlns:a16="http://schemas.microsoft.com/office/drawing/2014/main" id="{6FFA98CF-EB8D-4A8E-B2D4-B56EF3C0A4E6}"/>
              </a:ext>
            </a:extLst>
          </p:cNvPr>
          <p:cNvSpPr txBox="1"/>
          <p:nvPr/>
        </p:nvSpPr>
        <p:spPr>
          <a:xfrm>
            <a:off x="17135650" y="1525252"/>
            <a:ext cx="530915" cy="923330"/>
          </a:xfrm>
          <a:prstGeom prst="rect">
            <a:avLst/>
          </a:prstGeom>
          <a:noFill/>
        </p:spPr>
        <p:txBody>
          <a:bodyPr wrap="none" rtlCol="0">
            <a:spAutoFit/>
          </a:bodyPr>
          <a:lstStyle/>
          <a:p>
            <a:r>
              <a:rPr lang="en-US" altLang="zh-CN" sz="5400" dirty="0">
                <a:solidFill>
                  <a:srgbClr val="FF0000"/>
                </a:solidFill>
                <a:latin typeface="+mj-ea"/>
                <a:ea typeface="+mj-ea"/>
              </a:rPr>
              <a:t>D</a:t>
            </a:r>
            <a:endParaRPr lang="zh-CN" altLang="en-US" sz="5400" dirty="0">
              <a:solidFill>
                <a:srgbClr val="FF0000"/>
              </a:solidFill>
              <a:latin typeface="+mj-ea"/>
              <a:ea typeface="+mj-ea"/>
            </a:endParaRPr>
          </a:p>
        </p:txBody>
      </p:sp>
    </p:spTree>
    <p:extLst>
      <p:ext uri="{BB962C8B-B14F-4D97-AF65-F5344CB8AC3E}">
        <p14:creationId xmlns:p14="http://schemas.microsoft.com/office/powerpoint/2010/main" val="1370071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a:extLst>
              <a:ext uri="{FF2B5EF4-FFF2-40B4-BE49-F238E27FC236}">
                <a16:creationId xmlns="" xmlns:a16="http://schemas.microsoft.com/office/drawing/2014/main" id="{D828DCAC-C5AD-43F0-B6AD-D34DDBEADD1A}"/>
              </a:ext>
            </a:extLst>
          </p:cNvPr>
          <p:cNvSpPr txBox="1"/>
          <p:nvPr/>
        </p:nvSpPr>
        <p:spPr>
          <a:xfrm>
            <a:off x="3462845" y="1413000"/>
            <a:ext cx="15607799" cy="923330"/>
          </a:xfrm>
          <a:prstGeom prst="rect">
            <a:avLst/>
          </a:prstGeom>
          <a:noFill/>
        </p:spPr>
        <p:txBody>
          <a:bodyPr wrap="square" rtlCol="0">
            <a:spAutoFit/>
          </a:bodyPr>
          <a:lstStyle/>
          <a:p>
            <a:pPr algn="ctr"/>
            <a:r>
              <a:rPr lang="zh-CN" altLang="en-US" sz="5400" dirty="0">
                <a:solidFill>
                  <a:srgbClr val="FF0000"/>
                </a:solidFill>
                <a:latin typeface="黑体" panose="02010609060101010101" pitchFamily="49" charset="-122"/>
                <a:ea typeface="黑体" panose="02010609060101010101" pitchFamily="49" charset="-122"/>
              </a:rPr>
              <a:t>    中国古代长期实行“重农抑商”政策的原因</a:t>
            </a:r>
          </a:p>
        </p:txBody>
      </p:sp>
      <p:grpSp>
        <p:nvGrpSpPr>
          <p:cNvPr id="32" name="组合 31">
            <a:extLst>
              <a:ext uri="{FF2B5EF4-FFF2-40B4-BE49-F238E27FC236}">
                <a16:creationId xmlns="" xmlns:a16="http://schemas.microsoft.com/office/drawing/2014/main" id="{725B54CF-A9FC-414F-929B-71435E45022C}"/>
              </a:ext>
            </a:extLst>
          </p:cNvPr>
          <p:cNvGrpSpPr/>
          <p:nvPr/>
        </p:nvGrpSpPr>
        <p:grpSpPr>
          <a:xfrm>
            <a:off x="21320650" y="4338000"/>
            <a:ext cx="2700000" cy="4596059"/>
            <a:chOff x="21320650" y="4338000"/>
            <a:chExt cx="2700000" cy="4596059"/>
          </a:xfrm>
        </p:grpSpPr>
        <p:pic>
          <p:nvPicPr>
            <p:cNvPr id="33" name="图片 32">
              <a:extLst>
                <a:ext uri="{FF2B5EF4-FFF2-40B4-BE49-F238E27FC236}">
                  <a16:creationId xmlns="" xmlns:a16="http://schemas.microsoft.com/office/drawing/2014/main" id="{B6D23B72-8BCD-4740-B223-371AEB52657F}"/>
                </a:ext>
              </a:extLst>
            </p:cNvPr>
            <p:cNvPicPr>
              <a:picLocks noChangeAspect="1"/>
            </p:cNvPicPr>
            <p:nvPr/>
          </p:nvPicPr>
          <p:blipFill rotWithShape="1">
            <a:blip r:embed="rId2">
              <a:extLst>
                <a:ext uri="{28A0092B-C50C-407E-A947-70E740481C1C}">
                  <a14:useLocalDpi xmlns:a14="http://schemas.microsoft.com/office/drawing/2010/main" val="0"/>
                </a:ext>
              </a:extLst>
            </a:blip>
            <a:srcRect r="45499"/>
            <a:stretch/>
          </p:blipFill>
          <p:spPr>
            <a:xfrm>
              <a:off x="21320650" y="4338000"/>
              <a:ext cx="2700000" cy="4596059"/>
            </a:xfrm>
            <a:prstGeom prst="rect">
              <a:avLst/>
            </a:prstGeom>
          </p:spPr>
        </p:pic>
        <p:sp>
          <p:nvSpPr>
            <p:cNvPr id="34" name="页脚占位符 11">
              <a:extLst>
                <a:ext uri="{FF2B5EF4-FFF2-40B4-BE49-F238E27FC236}">
                  <a16:creationId xmlns="" xmlns:a16="http://schemas.microsoft.com/office/drawing/2014/main" id="{4951F417-1109-4DFF-9203-F13446924912}"/>
                </a:ext>
              </a:extLst>
            </p:cNvPr>
            <p:cNvSpPr txBox="1">
              <a:spLocks/>
            </p:cNvSpPr>
            <p:nvPr/>
          </p:nvSpPr>
          <p:spPr>
            <a:xfrm>
              <a:off x="21715119" y="5933242"/>
              <a:ext cx="2285390" cy="1596555"/>
            </a:xfrm>
            <a:prstGeom prst="rect">
              <a:avLst/>
            </a:prstGeom>
          </p:spPr>
          <p:txBody>
            <a:bodyPr vert="horz" lIns="65384" tIns="32692" rIns="65384" bIns="32692" rtlCol="0" anchor="ctr"/>
            <a:lstStyle>
              <a:defPPr>
                <a:defRPr lang="zh-CN"/>
              </a:defPPr>
              <a:lvl1pPr marL="0" algn="l" defTabSz="1827530" rtl="0" eaLnBrk="1" latinLnBrk="0" hangingPunct="1">
                <a:defRPr sz="2400" b="1" kern="1200">
                  <a:solidFill>
                    <a:schemeClr val="tx1"/>
                  </a:solidFill>
                  <a:latin typeface="方正书宋_GBK" panose="03000509000000000000" pitchFamily="65" charset="-122"/>
                  <a:ea typeface="方正书宋_GBK" panose="03000509000000000000" pitchFamily="65" charset="-122"/>
                  <a:cs typeface="+mn-cs"/>
                </a:defRPr>
              </a:lvl1pPr>
              <a:lvl2pPr marL="913765" algn="l" defTabSz="1827530" rtl="0" eaLnBrk="1" latinLnBrk="0" hangingPunct="1">
                <a:defRPr sz="3600" kern="1200">
                  <a:solidFill>
                    <a:schemeClr val="tx1"/>
                  </a:solidFill>
                  <a:latin typeface="+mn-lt"/>
                  <a:ea typeface="+mn-ea"/>
                  <a:cs typeface="+mn-cs"/>
                </a:defRPr>
              </a:lvl2pPr>
              <a:lvl3pPr marL="1828165" algn="l" defTabSz="1827530" rtl="0" eaLnBrk="1" latinLnBrk="0" hangingPunct="1">
                <a:defRPr sz="3600" kern="1200">
                  <a:solidFill>
                    <a:schemeClr val="tx1"/>
                  </a:solidFill>
                  <a:latin typeface="+mn-lt"/>
                  <a:ea typeface="+mn-ea"/>
                  <a:cs typeface="+mn-cs"/>
                </a:defRPr>
              </a:lvl3pPr>
              <a:lvl4pPr marL="2741930" algn="l" defTabSz="1827530" rtl="0" eaLnBrk="1" latinLnBrk="0" hangingPunct="1">
                <a:defRPr sz="3600" kern="1200">
                  <a:solidFill>
                    <a:schemeClr val="tx1"/>
                  </a:solidFill>
                  <a:latin typeface="+mn-lt"/>
                  <a:ea typeface="+mn-ea"/>
                  <a:cs typeface="+mn-cs"/>
                </a:defRPr>
              </a:lvl4pPr>
              <a:lvl5pPr marL="3655695" algn="l" defTabSz="1827530" rtl="0" eaLnBrk="1" latinLnBrk="0" hangingPunct="1">
                <a:defRPr sz="3600" kern="1200">
                  <a:solidFill>
                    <a:schemeClr val="tx1"/>
                  </a:solidFill>
                  <a:latin typeface="+mn-lt"/>
                  <a:ea typeface="+mn-ea"/>
                  <a:cs typeface="+mn-cs"/>
                </a:defRPr>
              </a:lvl5pPr>
              <a:lvl6pPr marL="4570095" algn="l" defTabSz="1827530" rtl="0" eaLnBrk="1" latinLnBrk="0" hangingPunct="1">
                <a:defRPr sz="3600" kern="1200">
                  <a:solidFill>
                    <a:schemeClr val="tx1"/>
                  </a:solidFill>
                  <a:latin typeface="+mn-lt"/>
                  <a:ea typeface="+mn-ea"/>
                  <a:cs typeface="+mn-cs"/>
                </a:defRPr>
              </a:lvl6pPr>
              <a:lvl7pPr marL="5483860" algn="l" defTabSz="1827530" rtl="0" eaLnBrk="1" latinLnBrk="0" hangingPunct="1">
                <a:defRPr sz="3600" kern="1200">
                  <a:solidFill>
                    <a:schemeClr val="tx1"/>
                  </a:solidFill>
                  <a:latin typeface="+mn-lt"/>
                  <a:ea typeface="+mn-ea"/>
                  <a:cs typeface="+mn-cs"/>
                </a:defRPr>
              </a:lvl7pPr>
              <a:lvl8pPr marL="6397625" algn="l" defTabSz="1827530" rtl="0" eaLnBrk="1" latinLnBrk="0" hangingPunct="1">
                <a:defRPr sz="3600" kern="1200">
                  <a:solidFill>
                    <a:schemeClr val="tx1"/>
                  </a:solidFill>
                  <a:latin typeface="+mn-lt"/>
                  <a:ea typeface="+mn-ea"/>
                  <a:cs typeface="+mn-cs"/>
                </a:defRPr>
              </a:lvl8pPr>
              <a:lvl9pPr marL="7311390" algn="l" defTabSz="1827530" rtl="0" eaLnBrk="1" latinLnBrk="0" hangingPunct="1">
                <a:defRPr sz="3600" kern="1200">
                  <a:solidFill>
                    <a:schemeClr val="tx1"/>
                  </a:solidFill>
                  <a:latin typeface="+mn-lt"/>
                  <a:ea typeface="+mn-ea"/>
                  <a:cs typeface="+mn-cs"/>
                </a:defRPr>
              </a:lvl9pPr>
            </a:lstStyle>
            <a:p>
              <a:pPr algn="ctr"/>
              <a:r>
                <a:rPr lang="zh-CN" altLang="en-US" sz="3600" dirty="0">
                  <a:latin typeface="宋体" panose="02010600030101010101" pitchFamily="2" charset="-122"/>
                  <a:ea typeface="宋体" panose="02010600030101010101" pitchFamily="2" charset="-122"/>
                </a:rPr>
                <a:t>第</a:t>
              </a:r>
              <a:r>
                <a:rPr lang="en-US" altLang="zh-CN" sz="3600" dirty="0">
                  <a:latin typeface="宋体" panose="02010600030101010101" pitchFamily="2" charset="-122"/>
                  <a:ea typeface="宋体" panose="02010600030101010101" pitchFamily="2" charset="-122"/>
                  <a:cs typeface="Times New Roman" panose="02020603050405020304" pitchFamily="18" charset="0"/>
                </a:rPr>
                <a:t>8</a:t>
              </a:r>
              <a:r>
                <a:rPr lang="zh-CN" altLang="en-US" sz="3600" dirty="0">
                  <a:latin typeface="宋体" panose="02010600030101010101" pitchFamily="2" charset="-122"/>
                  <a:ea typeface="宋体" panose="02010600030101010101" pitchFamily="2" charset="-122"/>
                </a:rPr>
                <a:t>课  </a:t>
              </a:r>
              <a:endParaRPr lang="en-US" altLang="zh-CN" sz="3600" dirty="0">
                <a:latin typeface="宋体" panose="02010600030101010101" pitchFamily="2" charset="-122"/>
                <a:ea typeface="宋体" panose="02010600030101010101" pitchFamily="2" charset="-122"/>
              </a:endParaRPr>
            </a:p>
            <a:p>
              <a:pPr algn="ctr"/>
              <a:r>
                <a:rPr lang="zh-CN" altLang="en-US" sz="3600" dirty="0">
                  <a:latin typeface="宋体" panose="02010600030101010101" pitchFamily="2" charset="-122"/>
                  <a:ea typeface="宋体" panose="02010600030101010101" pitchFamily="2" charset="-122"/>
                </a:rPr>
                <a:t>小积累</a:t>
              </a:r>
              <a:endParaRPr lang="en-US" altLang="zh-CN" sz="3600" dirty="0">
                <a:latin typeface="宋体" panose="02010600030101010101" pitchFamily="2" charset="-122"/>
                <a:ea typeface="宋体" panose="02010600030101010101" pitchFamily="2" charset="-122"/>
              </a:endParaRPr>
            </a:p>
            <a:p>
              <a:pPr algn="ctr"/>
              <a:r>
                <a:rPr lang="en-US" altLang="zh-CN" sz="3600" dirty="0">
                  <a:solidFill>
                    <a:srgbClr val="FF0000"/>
                  </a:solidFill>
                  <a:latin typeface="宋体" panose="02010600030101010101" pitchFamily="2" charset="-122"/>
                  <a:ea typeface="宋体" panose="02010600030101010101" pitchFamily="2" charset="-122"/>
                </a:rPr>
                <a:t>P</a:t>
              </a:r>
              <a:r>
                <a:rPr lang="en-US" altLang="zh-CN" sz="3600" dirty="0">
                  <a:solidFill>
                    <a:srgbClr val="FF0000"/>
                  </a:solidFill>
                  <a:latin typeface="宋体" panose="02010600030101010101" pitchFamily="2" charset="-122"/>
                  <a:ea typeface="宋体" panose="02010600030101010101" pitchFamily="2" charset="-122"/>
                  <a:cs typeface="Times New Roman" panose="02020603050405020304" pitchFamily="18" charset="0"/>
                </a:rPr>
                <a:t>44</a:t>
              </a:r>
              <a:endParaRPr lang="zh-CN" altLang="en-US" sz="3600" dirty="0">
                <a:solidFill>
                  <a:srgbClr val="FF0000"/>
                </a:solidFill>
                <a:latin typeface="宋体" panose="02010600030101010101" pitchFamily="2" charset="-122"/>
                <a:ea typeface="宋体" panose="02010600030101010101" pitchFamily="2" charset="-122"/>
                <a:cs typeface="Times New Roman" panose="02020603050405020304" pitchFamily="18" charset="0"/>
              </a:endParaRPr>
            </a:p>
          </p:txBody>
        </p:sp>
      </p:grpSp>
      <p:sp>
        <p:nvSpPr>
          <p:cNvPr id="35" name="对角圆角矩形 36">
            <a:extLst>
              <a:ext uri="{FF2B5EF4-FFF2-40B4-BE49-F238E27FC236}">
                <a16:creationId xmlns="" xmlns:a16="http://schemas.microsoft.com/office/drawing/2014/main" id="{155AB085-2910-4D1A-B1B7-E7789E6201CC}"/>
              </a:ext>
            </a:extLst>
          </p:cNvPr>
          <p:cNvSpPr/>
          <p:nvPr/>
        </p:nvSpPr>
        <p:spPr>
          <a:xfrm>
            <a:off x="1312607" y="1420104"/>
            <a:ext cx="3420000" cy="900000"/>
          </a:xfrm>
          <a:prstGeom prst="round2DiagRect">
            <a:avLst/>
          </a:prstGeom>
          <a:solidFill>
            <a:srgbClr val="DA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文本框 5">
            <a:extLst>
              <a:ext uri="{FF2B5EF4-FFF2-40B4-BE49-F238E27FC236}">
                <a16:creationId xmlns="" xmlns:a16="http://schemas.microsoft.com/office/drawing/2014/main" id="{639EFC4E-D30F-4252-B63D-0CEABCE7AE4D}"/>
              </a:ext>
            </a:extLst>
          </p:cNvPr>
          <p:cNvSpPr txBox="1"/>
          <p:nvPr/>
        </p:nvSpPr>
        <p:spPr>
          <a:xfrm>
            <a:off x="1871930" y="1365997"/>
            <a:ext cx="2348720" cy="954107"/>
          </a:xfrm>
          <a:prstGeom prst="rect">
            <a:avLst/>
          </a:prstGeom>
          <a:noFill/>
        </p:spPr>
        <p:txBody>
          <a:bodyPr wrap="none" rtlCol="0" anchor="ctr" anchorCtr="1">
            <a:spAutoFit/>
          </a:bodyPr>
          <a:lstStyle/>
          <a:p>
            <a:r>
              <a:rPr lang="zh-CN" altLang="en-US" sz="5600" b="1" dirty="0">
                <a:solidFill>
                  <a:schemeClr val="bg1"/>
                </a:solidFill>
                <a:latin typeface="黑体" panose="02010609060101010101" pitchFamily="49" charset="-122"/>
                <a:ea typeface="黑体" panose="02010609060101010101" pitchFamily="49" charset="-122"/>
              </a:rPr>
              <a:t>小积累</a:t>
            </a:r>
          </a:p>
        </p:txBody>
      </p:sp>
      <p:pic>
        <p:nvPicPr>
          <p:cNvPr id="6146" name="Picture 2"/>
          <p:cNvPicPr>
            <a:picLocks noChangeAspect="1" noChangeArrowheads="1"/>
          </p:cNvPicPr>
          <p:nvPr/>
        </p:nvPicPr>
        <p:blipFill>
          <a:blip r:embed="rId3">
            <a:clrChange>
              <a:clrFrom>
                <a:srgbClr val="FFFDE9"/>
              </a:clrFrom>
              <a:clrTo>
                <a:srgbClr val="FFFDE9">
                  <a:alpha val="0"/>
                </a:srgbClr>
              </a:clrTo>
            </a:clrChange>
            <a:extLst>
              <a:ext uri="{28A0092B-C50C-407E-A947-70E740481C1C}">
                <a14:useLocalDpi xmlns:a14="http://schemas.microsoft.com/office/drawing/2010/main" val="0"/>
              </a:ext>
            </a:extLst>
          </a:blip>
          <a:srcRect/>
          <a:stretch>
            <a:fillRect/>
          </a:stretch>
        </p:blipFill>
        <p:spPr bwMode="auto">
          <a:xfrm>
            <a:off x="4731816" y="3082373"/>
            <a:ext cx="15065336" cy="940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66781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fade">
                                      <p:cBhvr>
                                        <p:cTn id="7" dur="500"/>
                                        <p:tgtEl>
                                          <p:spTgt spid="6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
            <a:extLst>
              <a:ext uri="{FF2B5EF4-FFF2-40B4-BE49-F238E27FC236}">
                <a16:creationId xmlns="" xmlns:a16="http://schemas.microsoft.com/office/drawing/2014/main" id="{8C19A468-4FEE-4E3D-B480-7EFD89C60EB8}"/>
              </a:ext>
            </a:extLst>
          </p:cNvPr>
          <p:cNvSpPr txBox="1"/>
          <p:nvPr/>
        </p:nvSpPr>
        <p:spPr>
          <a:xfrm>
            <a:off x="1287972" y="704043"/>
            <a:ext cx="20227501" cy="10959923"/>
          </a:xfrm>
          <a:prstGeom prst="rect">
            <a:avLst/>
          </a:prstGeom>
          <a:noFill/>
        </p:spPr>
        <p:txBody>
          <a:bodyPr wrap="square" rtlCol="0">
            <a:spAutoFit/>
          </a:bodyPr>
          <a:lstStyle/>
          <a:p>
            <a:pPr>
              <a:lnSpc>
                <a:spcPct val="110000"/>
              </a:lnSpc>
            </a:pPr>
            <a:r>
              <a:rPr lang="zh-CN" altLang="en-US" sz="5400" b="1" spc="-150" dirty="0">
                <a:latin typeface="+mn-ea"/>
              </a:rPr>
              <a:t>（</a:t>
            </a:r>
            <a:r>
              <a:rPr lang="en-US" altLang="zh-CN" sz="5400" b="1" spc="-150" dirty="0">
                <a:latin typeface="+mn-ea"/>
              </a:rPr>
              <a:t>13</a:t>
            </a:r>
            <a:r>
              <a:rPr lang="zh-CN" altLang="en-US" sz="5400" b="1" spc="-150" dirty="0">
                <a:latin typeface="+mn-ea"/>
              </a:rPr>
              <a:t>）阅读材料，回答问题。 </a:t>
            </a:r>
            <a:endParaRPr lang="en-US" altLang="zh-CN" sz="5400" b="1" spc="-150" dirty="0">
              <a:latin typeface="+mn-ea"/>
            </a:endParaRPr>
          </a:p>
          <a:p>
            <a:pPr>
              <a:lnSpc>
                <a:spcPct val="110000"/>
              </a:lnSpc>
            </a:pPr>
            <a:r>
              <a:rPr lang="zh-CN" altLang="en-US" sz="5400" b="1" spc="-150" dirty="0">
                <a:latin typeface="+mn-ea"/>
              </a:rPr>
              <a:t>材料一   </a:t>
            </a:r>
            <a:r>
              <a:rPr lang="zh-CN" altLang="en-US" sz="5400" b="1" spc="-150" dirty="0">
                <a:latin typeface="楷体" panose="02010609060101010101" pitchFamily="49" charset="-122"/>
                <a:ea typeface="楷体" panose="02010609060101010101" pitchFamily="49" charset="-122"/>
              </a:rPr>
              <a:t>孟子对于农商一列平视，从无重农抑商之主张。孟子以前</a:t>
            </a:r>
            <a:r>
              <a:rPr lang="zh-CN" altLang="en-US" sz="5400" b="1" dirty="0">
                <a:latin typeface="楷体" panose="02010609060101010101" pitchFamily="49" charset="-122"/>
                <a:ea typeface="楷体" panose="02010609060101010101" pitchFamily="49" charset="-122"/>
              </a:rPr>
              <a:t>之政治家，大多亦无重农抑商之主张。持此主张并实行此政策者，</a:t>
            </a:r>
            <a:r>
              <a:rPr lang="zh-CN" altLang="en-US" sz="5400" b="1" spc="-150" dirty="0">
                <a:latin typeface="楷体" panose="02010609060101010101" pitchFamily="49" charset="-122"/>
                <a:ea typeface="楷体" panose="02010609060101010101" pitchFamily="49" charset="-122"/>
              </a:rPr>
              <a:t>始自商鞅。自此视农为“本富”，商为“末富”。所谓“崇本抑末”之思想，渐成为中国流行的经济思想。</a:t>
            </a:r>
            <a:endParaRPr lang="en-US" altLang="zh-CN" sz="5400" b="1" spc="-150" dirty="0">
              <a:latin typeface="楷体" panose="02010609060101010101" pitchFamily="49" charset="-122"/>
              <a:ea typeface="楷体" panose="02010609060101010101" pitchFamily="49" charset="-122"/>
            </a:endParaRPr>
          </a:p>
          <a:p>
            <a:pPr>
              <a:lnSpc>
                <a:spcPct val="110000"/>
              </a:lnSpc>
            </a:pPr>
            <a:r>
              <a:rPr lang="en-US" altLang="zh-CN" sz="5400" b="1" spc="-150" dirty="0">
                <a:latin typeface="楷体" panose="02010609060101010101" pitchFamily="49" charset="-122"/>
                <a:ea typeface="楷体" panose="02010609060101010101" pitchFamily="49" charset="-122"/>
              </a:rPr>
              <a:t>                             </a:t>
            </a:r>
            <a:r>
              <a:rPr lang="en-US" altLang="zh-CN" sz="4800" b="1" spc="-150" dirty="0">
                <a:latin typeface="楷体" pitchFamily="49" charset="-122"/>
                <a:ea typeface="楷体" pitchFamily="49" charset="-122"/>
              </a:rPr>
              <a:t>——</a:t>
            </a:r>
            <a:r>
              <a:rPr lang="zh-CN" altLang="en-US" sz="4800" b="1" spc="-300" dirty="0">
                <a:latin typeface="+mn-ea"/>
              </a:rPr>
              <a:t>摘编自李剑农</a:t>
            </a:r>
            <a:r>
              <a:rPr lang="en-US" altLang="zh-CN" sz="4800" b="1" spc="-300" dirty="0">
                <a:latin typeface="+mn-ea"/>
              </a:rPr>
              <a:t>《</a:t>
            </a:r>
            <a:r>
              <a:rPr lang="zh-CN" altLang="en-US" sz="4800" b="1" spc="-300" dirty="0">
                <a:latin typeface="+mn-ea"/>
              </a:rPr>
              <a:t>中国古代经济史稿</a:t>
            </a:r>
            <a:r>
              <a:rPr lang="en-US" altLang="zh-CN" sz="4800" b="1" spc="-300" dirty="0">
                <a:latin typeface="+mn-ea"/>
              </a:rPr>
              <a:t>》</a:t>
            </a:r>
          </a:p>
          <a:p>
            <a:pPr>
              <a:lnSpc>
                <a:spcPct val="110000"/>
              </a:lnSpc>
            </a:pPr>
            <a:r>
              <a:rPr lang="zh-CN" altLang="en-US" sz="5400" b="1" spc="-300" dirty="0">
                <a:latin typeface="+mn-ea"/>
              </a:rPr>
              <a:t>材料二   </a:t>
            </a:r>
            <a:r>
              <a:rPr lang="zh-CN" altLang="en-US" sz="5400" b="1" spc="100" dirty="0">
                <a:latin typeface="楷体" panose="02010609060101010101" pitchFamily="49" charset="-122"/>
                <a:ea typeface="楷体" panose="02010609060101010101" pitchFamily="49" charset="-122"/>
              </a:rPr>
              <a:t>随着西汉社会经济的发展，商人势力迅速膨胀，</a:t>
            </a:r>
            <a:r>
              <a:rPr lang="en-US" altLang="zh-CN" sz="5400" b="1" spc="100" dirty="0">
                <a:latin typeface="楷体" panose="02010609060101010101" pitchFamily="49" charset="-122"/>
                <a:ea typeface="楷体" panose="02010609060101010101" pitchFamily="49" charset="-122"/>
              </a:rPr>
              <a:t>……</a:t>
            </a:r>
            <a:r>
              <a:rPr lang="zh-CN" altLang="en-US" sz="5400" b="1" spc="50" dirty="0">
                <a:latin typeface="楷体" panose="02010609060101010101" pitchFamily="49" charset="-122"/>
                <a:ea typeface="楷体" panose="02010609060101010101" pitchFamily="49" charset="-122"/>
              </a:rPr>
              <a:t>严重影响中央财政收入。公元前</a:t>
            </a:r>
            <a:r>
              <a:rPr lang="en-US" altLang="zh-CN" sz="5400" b="1" spc="50" dirty="0">
                <a:latin typeface="楷体" panose="02010609060101010101" pitchFamily="49" charset="-122"/>
                <a:ea typeface="楷体" panose="02010609060101010101" pitchFamily="49" charset="-122"/>
              </a:rPr>
              <a:t>119</a:t>
            </a:r>
            <a:r>
              <a:rPr lang="zh-CN" altLang="en-US" sz="5400" b="1" spc="50" dirty="0">
                <a:latin typeface="楷体" panose="02010609060101010101" pitchFamily="49" charset="-122"/>
                <a:ea typeface="楷体" panose="02010609060101010101" pitchFamily="49" charset="-122"/>
              </a:rPr>
              <a:t>年汉武帝令“初算缗钱”，向</a:t>
            </a:r>
            <a:r>
              <a:rPr lang="zh-CN" altLang="en-US" sz="5400" b="1" spc="-50" dirty="0">
                <a:latin typeface="楷体" panose="02010609060101010101" pitchFamily="49" charset="-122"/>
                <a:ea typeface="楷体" panose="02010609060101010101" pitchFamily="49" charset="-122"/>
              </a:rPr>
              <a:t>工商业主、高利贷者征收资产税，并处罚隐瞒资产或申报不实者。后又下令“告缗”，鼓励民众告发不如实申报的商人，结果“商贾中</a:t>
            </a:r>
            <a:r>
              <a:rPr lang="zh-CN" altLang="en-US" sz="5400" b="1" dirty="0">
                <a:latin typeface="楷体" panose="02010609060101010101" pitchFamily="49" charset="-122"/>
                <a:ea typeface="楷体" panose="02010609060101010101" pitchFamily="49" charset="-122"/>
              </a:rPr>
              <a:t>家以上大氐破”。                     </a:t>
            </a:r>
            <a:r>
              <a:rPr lang="zh-CN" altLang="en-US" sz="4800" b="1" dirty="0">
                <a:latin typeface="+mn-ea"/>
              </a:rPr>
              <a:t> </a:t>
            </a:r>
            <a:endParaRPr lang="en-US" altLang="zh-CN" sz="4800" b="1" dirty="0">
              <a:latin typeface="+mn-ea"/>
            </a:endParaRPr>
          </a:p>
          <a:p>
            <a:pPr algn="r">
              <a:lnSpc>
                <a:spcPct val="110000"/>
              </a:lnSpc>
            </a:pPr>
            <a:r>
              <a:rPr lang="en-US" altLang="zh-CN" sz="4800" b="1" spc="-150" dirty="0">
                <a:latin typeface="楷体" pitchFamily="49" charset="-122"/>
                <a:ea typeface="楷体" pitchFamily="49" charset="-122"/>
              </a:rPr>
              <a:t>——</a:t>
            </a:r>
            <a:r>
              <a:rPr lang="zh-CN" altLang="en-US" sz="4800" b="1" spc="-300" dirty="0">
                <a:latin typeface="+mn-ea"/>
              </a:rPr>
              <a:t>摘编自邱树森、陈振江</a:t>
            </a:r>
            <a:r>
              <a:rPr lang="en-US" altLang="zh-CN" sz="4800" b="1" spc="-300" dirty="0">
                <a:latin typeface="+mn-ea"/>
              </a:rPr>
              <a:t>《</a:t>
            </a:r>
            <a:r>
              <a:rPr lang="zh-CN" altLang="en-US" sz="4800" b="1" spc="-300" dirty="0">
                <a:latin typeface="+mn-ea"/>
              </a:rPr>
              <a:t>新编中国通史</a:t>
            </a:r>
            <a:r>
              <a:rPr lang="en-US" altLang="zh-CN" sz="4800" b="1" spc="-300" dirty="0">
                <a:latin typeface="+mn-ea"/>
              </a:rPr>
              <a:t>》</a:t>
            </a:r>
          </a:p>
        </p:txBody>
      </p:sp>
      <p:grpSp>
        <p:nvGrpSpPr>
          <p:cNvPr id="13" name="组合 12">
            <a:extLst>
              <a:ext uri="{FF2B5EF4-FFF2-40B4-BE49-F238E27FC236}">
                <a16:creationId xmlns="" xmlns:a16="http://schemas.microsoft.com/office/drawing/2014/main" id="{45C06277-6BEE-4EED-9BA1-35CC3A967E3A}"/>
              </a:ext>
            </a:extLst>
          </p:cNvPr>
          <p:cNvGrpSpPr/>
          <p:nvPr/>
        </p:nvGrpSpPr>
        <p:grpSpPr>
          <a:xfrm>
            <a:off x="21320650" y="4338000"/>
            <a:ext cx="2700000" cy="4596059"/>
            <a:chOff x="21320650" y="4338000"/>
            <a:chExt cx="2700000" cy="4596059"/>
          </a:xfrm>
        </p:grpSpPr>
        <p:pic>
          <p:nvPicPr>
            <p:cNvPr id="14" name="图片 13">
              <a:extLst>
                <a:ext uri="{FF2B5EF4-FFF2-40B4-BE49-F238E27FC236}">
                  <a16:creationId xmlns="" xmlns:a16="http://schemas.microsoft.com/office/drawing/2014/main" id="{5047FB24-652E-4B1D-B41C-9021F6F5CE13}"/>
                </a:ext>
              </a:extLst>
            </p:cNvPr>
            <p:cNvPicPr>
              <a:picLocks noChangeAspect="1"/>
            </p:cNvPicPr>
            <p:nvPr/>
          </p:nvPicPr>
          <p:blipFill rotWithShape="1">
            <a:blip r:embed="rId2">
              <a:extLst>
                <a:ext uri="{28A0092B-C50C-407E-A947-70E740481C1C}">
                  <a14:useLocalDpi xmlns:a14="http://schemas.microsoft.com/office/drawing/2010/main" val="0"/>
                </a:ext>
              </a:extLst>
            </a:blip>
            <a:srcRect r="45499"/>
            <a:stretch/>
          </p:blipFill>
          <p:spPr>
            <a:xfrm>
              <a:off x="21320650" y="4338000"/>
              <a:ext cx="2700000" cy="4596059"/>
            </a:xfrm>
            <a:prstGeom prst="rect">
              <a:avLst/>
            </a:prstGeom>
          </p:spPr>
        </p:pic>
        <p:sp>
          <p:nvSpPr>
            <p:cNvPr id="15" name="页脚占位符 11">
              <a:extLst>
                <a:ext uri="{FF2B5EF4-FFF2-40B4-BE49-F238E27FC236}">
                  <a16:creationId xmlns="" xmlns:a16="http://schemas.microsoft.com/office/drawing/2014/main" id="{C1B888A4-1BA5-4EE5-8D9F-E3A73C84F6B2}"/>
                </a:ext>
              </a:extLst>
            </p:cNvPr>
            <p:cNvSpPr txBox="1">
              <a:spLocks/>
            </p:cNvSpPr>
            <p:nvPr/>
          </p:nvSpPr>
          <p:spPr>
            <a:xfrm>
              <a:off x="21715119" y="5933242"/>
              <a:ext cx="2285390" cy="1596555"/>
            </a:xfrm>
            <a:prstGeom prst="rect">
              <a:avLst/>
            </a:prstGeom>
          </p:spPr>
          <p:txBody>
            <a:bodyPr vert="horz" lIns="65384" tIns="32692" rIns="65384" bIns="32692" rtlCol="0" anchor="ctr"/>
            <a:lstStyle>
              <a:defPPr>
                <a:defRPr lang="zh-CN"/>
              </a:defPPr>
              <a:lvl1pPr marL="0" algn="l" defTabSz="1827530" rtl="0" eaLnBrk="1" latinLnBrk="0" hangingPunct="1">
                <a:defRPr sz="2400" b="1" kern="1200">
                  <a:solidFill>
                    <a:schemeClr val="tx1"/>
                  </a:solidFill>
                  <a:latin typeface="方正书宋_GBK" panose="03000509000000000000" pitchFamily="65" charset="-122"/>
                  <a:ea typeface="方正书宋_GBK" panose="03000509000000000000" pitchFamily="65" charset="-122"/>
                  <a:cs typeface="+mn-cs"/>
                </a:defRPr>
              </a:lvl1pPr>
              <a:lvl2pPr marL="913765" algn="l" defTabSz="1827530" rtl="0" eaLnBrk="1" latinLnBrk="0" hangingPunct="1">
                <a:defRPr sz="3600" kern="1200">
                  <a:solidFill>
                    <a:schemeClr val="tx1"/>
                  </a:solidFill>
                  <a:latin typeface="+mn-lt"/>
                  <a:ea typeface="+mn-ea"/>
                  <a:cs typeface="+mn-cs"/>
                </a:defRPr>
              </a:lvl2pPr>
              <a:lvl3pPr marL="1828165" algn="l" defTabSz="1827530" rtl="0" eaLnBrk="1" latinLnBrk="0" hangingPunct="1">
                <a:defRPr sz="3600" kern="1200">
                  <a:solidFill>
                    <a:schemeClr val="tx1"/>
                  </a:solidFill>
                  <a:latin typeface="+mn-lt"/>
                  <a:ea typeface="+mn-ea"/>
                  <a:cs typeface="+mn-cs"/>
                </a:defRPr>
              </a:lvl3pPr>
              <a:lvl4pPr marL="2741930" algn="l" defTabSz="1827530" rtl="0" eaLnBrk="1" latinLnBrk="0" hangingPunct="1">
                <a:defRPr sz="3600" kern="1200">
                  <a:solidFill>
                    <a:schemeClr val="tx1"/>
                  </a:solidFill>
                  <a:latin typeface="+mn-lt"/>
                  <a:ea typeface="+mn-ea"/>
                  <a:cs typeface="+mn-cs"/>
                </a:defRPr>
              </a:lvl4pPr>
              <a:lvl5pPr marL="3655695" algn="l" defTabSz="1827530" rtl="0" eaLnBrk="1" latinLnBrk="0" hangingPunct="1">
                <a:defRPr sz="3600" kern="1200">
                  <a:solidFill>
                    <a:schemeClr val="tx1"/>
                  </a:solidFill>
                  <a:latin typeface="+mn-lt"/>
                  <a:ea typeface="+mn-ea"/>
                  <a:cs typeface="+mn-cs"/>
                </a:defRPr>
              </a:lvl5pPr>
              <a:lvl6pPr marL="4570095" algn="l" defTabSz="1827530" rtl="0" eaLnBrk="1" latinLnBrk="0" hangingPunct="1">
                <a:defRPr sz="3600" kern="1200">
                  <a:solidFill>
                    <a:schemeClr val="tx1"/>
                  </a:solidFill>
                  <a:latin typeface="+mn-lt"/>
                  <a:ea typeface="+mn-ea"/>
                  <a:cs typeface="+mn-cs"/>
                </a:defRPr>
              </a:lvl6pPr>
              <a:lvl7pPr marL="5483860" algn="l" defTabSz="1827530" rtl="0" eaLnBrk="1" latinLnBrk="0" hangingPunct="1">
                <a:defRPr sz="3600" kern="1200">
                  <a:solidFill>
                    <a:schemeClr val="tx1"/>
                  </a:solidFill>
                  <a:latin typeface="+mn-lt"/>
                  <a:ea typeface="+mn-ea"/>
                  <a:cs typeface="+mn-cs"/>
                </a:defRPr>
              </a:lvl7pPr>
              <a:lvl8pPr marL="6397625" algn="l" defTabSz="1827530" rtl="0" eaLnBrk="1" latinLnBrk="0" hangingPunct="1">
                <a:defRPr sz="3600" kern="1200">
                  <a:solidFill>
                    <a:schemeClr val="tx1"/>
                  </a:solidFill>
                  <a:latin typeface="+mn-lt"/>
                  <a:ea typeface="+mn-ea"/>
                  <a:cs typeface="+mn-cs"/>
                </a:defRPr>
              </a:lvl8pPr>
              <a:lvl9pPr marL="7311390" algn="l" defTabSz="1827530" rtl="0" eaLnBrk="1" latinLnBrk="0" hangingPunct="1">
                <a:defRPr sz="3600" kern="1200">
                  <a:solidFill>
                    <a:schemeClr val="tx1"/>
                  </a:solidFill>
                  <a:latin typeface="+mn-lt"/>
                  <a:ea typeface="+mn-ea"/>
                  <a:cs typeface="+mn-cs"/>
                </a:defRPr>
              </a:lvl9pPr>
            </a:lstStyle>
            <a:p>
              <a:pPr algn="ctr"/>
              <a:r>
                <a:rPr lang="zh-CN" altLang="en-US" sz="3600" dirty="0">
                  <a:latin typeface="宋体" panose="02010600030101010101" pitchFamily="2" charset="-122"/>
                  <a:ea typeface="宋体" panose="02010600030101010101" pitchFamily="2" charset="-122"/>
                </a:rPr>
                <a:t>第</a:t>
              </a:r>
              <a:r>
                <a:rPr lang="en-US" altLang="zh-CN" sz="3600" dirty="0">
                  <a:latin typeface="宋体" panose="02010600030101010101" pitchFamily="2" charset="-122"/>
                  <a:ea typeface="宋体" panose="02010600030101010101" pitchFamily="2" charset="-122"/>
                  <a:cs typeface="Times New Roman" panose="02020603050405020304" pitchFamily="18" charset="0"/>
                </a:rPr>
                <a:t>8</a:t>
              </a:r>
              <a:r>
                <a:rPr lang="zh-CN" altLang="en-US" sz="3600" dirty="0">
                  <a:latin typeface="宋体" panose="02010600030101010101" pitchFamily="2" charset="-122"/>
                  <a:ea typeface="宋体" panose="02010600030101010101" pitchFamily="2" charset="-122"/>
                </a:rPr>
                <a:t>课  </a:t>
              </a:r>
              <a:endParaRPr lang="en-US" altLang="zh-CN" sz="3600" dirty="0">
                <a:latin typeface="宋体" panose="02010600030101010101" pitchFamily="2" charset="-122"/>
                <a:ea typeface="宋体" panose="02010600030101010101" pitchFamily="2" charset="-122"/>
              </a:endParaRPr>
            </a:p>
            <a:p>
              <a:pPr algn="ctr"/>
              <a:r>
                <a:rPr lang="zh-CN" altLang="en-US" sz="3600" dirty="0">
                  <a:latin typeface="宋体" panose="02010600030101010101" pitchFamily="2" charset="-122"/>
                  <a:ea typeface="宋体" panose="02010600030101010101" pitchFamily="2" charset="-122"/>
                </a:rPr>
                <a:t>第</a:t>
              </a:r>
              <a:r>
                <a:rPr lang="zh-CN" altLang="en-US" sz="3600" spc="-300" dirty="0">
                  <a:latin typeface="宋体" panose="02010600030101010101" pitchFamily="2" charset="-122"/>
                  <a:ea typeface="宋体" panose="02010600030101010101" pitchFamily="2" charset="-122"/>
                </a:rPr>
                <a:t>（</a:t>
              </a:r>
              <a:r>
                <a:rPr lang="en-US" altLang="zh-CN" sz="3600" spc="-300" dirty="0">
                  <a:latin typeface="宋体" panose="02010600030101010101" pitchFamily="2" charset="-122"/>
                  <a:ea typeface="宋体" panose="02010600030101010101" pitchFamily="2" charset="-122"/>
                  <a:cs typeface="Times New Roman" panose="02020603050405020304" pitchFamily="18" charset="0"/>
                </a:rPr>
                <a:t>13</a:t>
              </a:r>
              <a:r>
                <a:rPr lang="zh-CN" altLang="en-US" sz="3600" spc="-300" dirty="0">
                  <a:latin typeface="宋体" panose="02010600030101010101" pitchFamily="2" charset="-122"/>
                  <a:ea typeface="宋体" panose="02010600030101010101" pitchFamily="2" charset="-122"/>
                </a:rPr>
                <a:t>）</a:t>
              </a:r>
              <a:r>
                <a:rPr lang="zh-CN" altLang="en-US" sz="3600" dirty="0">
                  <a:latin typeface="宋体" panose="02010600030101010101" pitchFamily="2" charset="-122"/>
                  <a:ea typeface="宋体" panose="02010600030101010101" pitchFamily="2" charset="-122"/>
                </a:rPr>
                <a:t>题</a:t>
              </a:r>
            </a:p>
            <a:p>
              <a:pPr algn="ctr"/>
              <a:r>
                <a:rPr lang="en-US" altLang="zh-CN" sz="3600" dirty="0">
                  <a:solidFill>
                    <a:srgbClr val="FF0000"/>
                  </a:solidFill>
                  <a:latin typeface="宋体" panose="02010600030101010101" pitchFamily="2" charset="-122"/>
                  <a:ea typeface="宋体" panose="02010600030101010101" pitchFamily="2" charset="-122"/>
                </a:rPr>
                <a:t>P</a:t>
              </a:r>
              <a:r>
                <a:rPr lang="en-US" altLang="zh-CN" sz="3600" dirty="0">
                  <a:solidFill>
                    <a:srgbClr val="FF0000"/>
                  </a:solidFill>
                  <a:latin typeface="宋体" panose="02010600030101010101" pitchFamily="2" charset="-122"/>
                  <a:ea typeface="宋体" panose="02010600030101010101" pitchFamily="2" charset="-122"/>
                  <a:cs typeface="Times New Roman" panose="02020603050405020304" pitchFamily="18" charset="0"/>
                </a:rPr>
                <a:t>44</a:t>
              </a:r>
              <a:endParaRPr lang="zh-CN" altLang="en-US" sz="3600" dirty="0">
                <a:solidFill>
                  <a:srgbClr val="FF0000"/>
                </a:solidFill>
                <a:latin typeface="宋体" panose="02010600030101010101" pitchFamily="2" charset="-122"/>
                <a:ea typeface="宋体" panose="02010600030101010101" pitchFamily="2" charset="-122"/>
                <a:cs typeface="Times New Roman" panose="02020603050405020304" pitchFamily="18" charset="0"/>
              </a:endParaRPr>
            </a:p>
          </p:txBody>
        </p:sp>
      </p:grpSp>
    </p:spTree>
    <p:extLst>
      <p:ext uri="{BB962C8B-B14F-4D97-AF65-F5344CB8AC3E}">
        <p14:creationId xmlns:p14="http://schemas.microsoft.com/office/powerpoint/2010/main" val="181592348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
            <a:extLst>
              <a:ext uri="{FF2B5EF4-FFF2-40B4-BE49-F238E27FC236}">
                <a16:creationId xmlns="" xmlns:a16="http://schemas.microsoft.com/office/drawing/2014/main" id="{8C19A468-4FEE-4E3D-B480-7EFD89C60EB8}"/>
              </a:ext>
            </a:extLst>
          </p:cNvPr>
          <p:cNvSpPr txBox="1"/>
          <p:nvPr/>
        </p:nvSpPr>
        <p:spPr>
          <a:xfrm>
            <a:off x="1250650" y="704043"/>
            <a:ext cx="20227501" cy="4561249"/>
          </a:xfrm>
          <a:prstGeom prst="rect">
            <a:avLst/>
          </a:prstGeom>
          <a:noFill/>
        </p:spPr>
        <p:txBody>
          <a:bodyPr wrap="square" rtlCol="0">
            <a:spAutoFit/>
          </a:bodyPr>
          <a:lstStyle/>
          <a:p>
            <a:pPr>
              <a:lnSpc>
                <a:spcPct val="110000"/>
              </a:lnSpc>
            </a:pPr>
            <a:r>
              <a:rPr lang="zh-CN" altLang="en-US" sz="5400" b="1" spc="-150" dirty="0">
                <a:latin typeface="+mn-ea"/>
              </a:rPr>
              <a:t>材料三  </a:t>
            </a:r>
            <a:r>
              <a:rPr lang="zh-CN" altLang="en-US" sz="5400" b="1" spc="-150" dirty="0">
                <a:latin typeface="楷体" panose="02010609060101010101" pitchFamily="49" charset="-122"/>
                <a:ea typeface="楷体" panose="02010609060101010101" pitchFamily="49" charset="-122"/>
              </a:rPr>
              <a:t>（宋）太宗淳化二年诏曰：“关市之租，其来旧矣</a:t>
            </a:r>
            <a:r>
              <a:rPr lang="en-US" altLang="zh-CN" sz="5400" b="1" spc="-150" dirty="0">
                <a:latin typeface="楷体" panose="02010609060101010101" pitchFamily="49" charset="-122"/>
                <a:ea typeface="楷体" panose="02010609060101010101" pitchFamily="49" charset="-122"/>
              </a:rPr>
              <a:t>……</a:t>
            </a:r>
            <a:r>
              <a:rPr lang="zh-CN" altLang="en-US" sz="5400" b="1" spc="-150" dirty="0">
                <a:latin typeface="楷体" panose="02010609060101010101" pitchFamily="49" charset="-122"/>
                <a:ea typeface="楷体" panose="02010609060101010101" pitchFamily="49" charset="-122"/>
              </a:rPr>
              <a:t>征算之条，当从宽简。宜令诸路转运使</a:t>
            </a:r>
            <a:r>
              <a:rPr lang="en-US" altLang="zh-CN" sz="5400" b="1" spc="-150" dirty="0">
                <a:latin typeface="楷体" panose="02010609060101010101" pitchFamily="49" charset="-122"/>
                <a:ea typeface="楷体" panose="02010609060101010101" pitchFamily="49" charset="-122"/>
              </a:rPr>
              <a:t>……</a:t>
            </a:r>
            <a:r>
              <a:rPr lang="zh-CN" altLang="en-US" sz="5400" b="1" spc="-150" dirty="0">
                <a:latin typeface="楷体" panose="02010609060101010101" pitchFamily="49" charset="-122"/>
                <a:ea typeface="楷体" panose="02010609060101010101" pitchFamily="49" charset="-122"/>
              </a:rPr>
              <a:t>市征所算之名品，共参酌裁减，以利细民”。又诏：“除商旅货币外，其贩夫贩妇细碎交易，并不得收其算”。宋代的“州郡财计，除民租之外，全赖商税”。</a:t>
            </a:r>
          </a:p>
          <a:p>
            <a:pPr>
              <a:lnSpc>
                <a:spcPct val="110000"/>
              </a:lnSpc>
            </a:pPr>
            <a:r>
              <a:rPr lang="en-US" altLang="zh-CN" sz="4800" b="1" spc="-150" dirty="0">
                <a:latin typeface="+mn-ea"/>
              </a:rPr>
              <a:t>                                           </a:t>
            </a:r>
            <a:r>
              <a:rPr lang="en-US" altLang="zh-CN" sz="4800" b="1" spc="-150" dirty="0">
                <a:latin typeface="楷体" pitchFamily="49" charset="-122"/>
                <a:ea typeface="楷体" pitchFamily="49" charset="-122"/>
              </a:rPr>
              <a:t>——</a:t>
            </a:r>
            <a:r>
              <a:rPr lang="zh-CN" altLang="en-US" sz="4800" b="1" spc="-150" dirty="0">
                <a:latin typeface="+mn-ea"/>
              </a:rPr>
              <a:t>马端临</a:t>
            </a:r>
            <a:r>
              <a:rPr lang="en-US" altLang="zh-CN" sz="4800" b="1" spc="-150" dirty="0">
                <a:latin typeface="+mn-ea"/>
              </a:rPr>
              <a:t>《</a:t>
            </a:r>
            <a:r>
              <a:rPr lang="zh-CN" altLang="en-US" sz="4800" b="1" spc="-150" dirty="0">
                <a:latin typeface="+mn-ea"/>
              </a:rPr>
              <a:t>文献通考</a:t>
            </a:r>
            <a:r>
              <a:rPr lang="en-US" altLang="zh-CN" sz="4800" b="1" spc="-150" dirty="0">
                <a:latin typeface="+mn-ea"/>
              </a:rPr>
              <a:t>》</a:t>
            </a:r>
            <a:r>
              <a:rPr lang="zh-CN" altLang="en-US" sz="4800" b="1" spc="-150" dirty="0">
                <a:latin typeface="+mn-ea"/>
              </a:rPr>
              <a:t>等</a:t>
            </a:r>
            <a:endParaRPr lang="en-US" altLang="zh-CN" sz="4800" b="1" spc="-300" dirty="0">
              <a:latin typeface="+mn-ea"/>
            </a:endParaRPr>
          </a:p>
        </p:txBody>
      </p:sp>
      <p:grpSp>
        <p:nvGrpSpPr>
          <p:cNvPr id="13" name="组合 12">
            <a:extLst>
              <a:ext uri="{FF2B5EF4-FFF2-40B4-BE49-F238E27FC236}">
                <a16:creationId xmlns="" xmlns:a16="http://schemas.microsoft.com/office/drawing/2014/main" id="{45C06277-6BEE-4EED-9BA1-35CC3A967E3A}"/>
              </a:ext>
            </a:extLst>
          </p:cNvPr>
          <p:cNvGrpSpPr/>
          <p:nvPr/>
        </p:nvGrpSpPr>
        <p:grpSpPr>
          <a:xfrm>
            <a:off x="21320650" y="4338000"/>
            <a:ext cx="2700000" cy="4596059"/>
            <a:chOff x="21320650" y="4338000"/>
            <a:chExt cx="2700000" cy="4596059"/>
          </a:xfrm>
        </p:grpSpPr>
        <p:pic>
          <p:nvPicPr>
            <p:cNvPr id="14" name="图片 13">
              <a:extLst>
                <a:ext uri="{FF2B5EF4-FFF2-40B4-BE49-F238E27FC236}">
                  <a16:creationId xmlns="" xmlns:a16="http://schemas.microsoft.com/office/drawing/2014/main" id="{5047FB24-652E-4B1D-B41C-9021F6F5CE13}"/>
                </a:ext>
              </a:extLst>
            </p:cNvPr>
            <p:cNvPicPr>
              <a:picLocks noChangeAspect="1"/>
            </p:cNvPicPr>
            <p:nvPr/>
          </p:nvPicPr>
          <p:blipFill rotWithShape="1">
            <a:blip r:embed="rId2">
              <a:extLst>
                <a:ext uri="{28A0092B-C50C-407E-A947-70E740481C1C}">
                  <a14:useLocalDpi xmlns:a14="http://schemas.microsoft.com/office/drawing/2010/main" val="0"/>
                </a:ext>
              </a:extLst>
            </a:blip>
            <a:srcRect r="45499"/>
            <a:stretch/>
          </p:blipFill>
          <p:spPr>
            <a:xfrm>
              <a:off x="21320650" y="4338000"/>
              <a:ext cx="2700000" cy="4596059"/>
            </a:xfrm>
            <a:prstGeom prst="rect">
              <a:avLst/>
            </a:prstGeom>
          </p:spPr>
        </p:pic>
        <p:sp>
          <p:nvSpPr>
            <p:cNvPr id="15" name="页脚占位符 11">
              <a:extLst>
                <a:ext uri="{FF2B5EF4-FFF2-40B4-BE49-F238E27FC236}">
                  <a16:creationId xmlns="" xmlns:a16="http://schemas.microsoft.com/office/drawing/2014/main" id="{C1B888A4-1BA5-4EE5-8D9F-E3A73C84F6B2}"/>
                </a:ext>
              </a:extLst>
            </p:cNvPr>
            <p:cNvSpPr txBox="1">
              <a:spLocks/>
            </p:cNvSpPr>
            <p:nvPr/>
          </p:nvSpPr>
          <p:spPr>
            <a:xfrm>
              <a:off x="21715119" y="5933242"/>
              <a:ext cx="2285390" cy="1596555"/>
            </a:xfrm>
            <a:prstGeom prst="rect">
              <a:avLst/>
            </a:prstGeom>
          </p:spPr>
          <p:txBody>
            <a:bodyPr vert="horz" lIns="65384" tIns="32692" rIns="65384" bIns="32692" rtlCol="0" anchor="ctr"/>
            <a:lstStyle>
              <a:defPPr>
                <a:defRPr lang="zh-CN"/>
              </a:defPPr>
              <a:lvl1pPr marL="0" algn="l" defTabSz="1827530" rtl="0" eaLnBrk="1" latinLnBrk="0" hangingPunct="1">
                <a:defRPr sz="2400" b="1" kern="1200">
                  <a:solidFill>
                    <a:schemeClr val="tx1"/>
                  </a:solidFill>
                  <a:latin typeface="方正书宋_GBK" panose="03000509000000000000" pitchFamily="65" charset="-122"/>
                  <a:ea typeface="方正书宋_GBK" panose="03000509000000000000" pitchFamily="65" charset="-122"/>
                  <a:cs typeface="+mn-cs"/>
                </a:defRPr>
              </a:lvl1pPr>
              <a:lvl2pPr marL="913765" algn="l" defTabSz="1827530" rtl="0" eaLnBrk="1" latinLnBrk="0" hangingPunct="1">
                <a:defRPr sz="3600" kern="1200">
                  <a:solidFill>
                    <a:schemeClr val="tx1"/>
                  </a:solidFill>
                  <a:latin typeface="+mn-lt"/>
                  <a:ea typeface="+mn-ea"/>
                  <a:cs typeface="+mn-cs"/>
                </a:defRPr>
              </a:lvl2pPr>
              <a:lvl3pPr marL="1828165" algn="l" defTabSz="1827530" rtl="0" eaLnBrk="1" latinLnBrk="0" hangingPunct="1">
                <a:defRPr sz="3600" kern="1200">
                  <a:solidFill>
                    <a:schemeClr val="tx1"/>
                  </a:solidFill>
                  <a:latin typeface="+mn-lt"/>
                  <a:ea typeface="+mn-ea"/>
                  <a:cs typeface="+mn-cs"/>
                </a:defRPr>
              </a:lvl3pPr>
              <a:lvl4pPr marL="2741930" algn="l" defTabSz="1827530" rtl="0" eaLnBrk="1" latinLnBrk="0" hangingPunct="1">
                <a:defRPr sz="3600" kern="1200">
                  <a:solidFill>
                    <a:schemeClr val="tx1"/>
                  </a:solidFill>
                  <a:latin typeface="+mn-lt"/>
                  <a:ea typeface="+mn-ea"/>
                  <a:cs typeface="+mn-cs"/>
                </a:defRPr>
              </a:lvl4pPr>
              <a:lvl5pPr marL="3655695" algn="l" defTabSz="1827530" rtl="0" eaLnBrk="1" latinLnBrk="0" hangingPunct="1">
                <a:defRPr sz="3600" kern="1200">
                  <a:solidFill>
                    <a:schemeClr val="tx1"/>
                  </a:solidFill>
                  <a:latin typeface="+mn-lt"/>
                  <a:ea typeface="+mn-ea"/>
                  <a:cs typeface="+mn-cs"/>
                </a:defRPr>
              </a:lvl5pPr>
              <a:lvl6pPr marL="4570095" algn="l" defTabSz="1827530" rtl="0" eaLnBrk="1" latinLnBrk="0" hangingPunct="1">
                <a:defRPr sz="3600" kern="1200">
                  <a:solidFill>
                    <a:schemeClr val="tx1"/>
                  </a:solidFill>
                  <a:latin typeface="+mn-lt"/>
                  <a:ea typeface="+mn-ea"/>
                  <a:cs typeface="+mn-cs"/>
                </a:defRPr>
              </a:lvl6pPr>
              <a:lvl7pPr marL="5483860" algn="l" defTabSz="1827530" rtl="0" eaLnBrk="1" latinLnBrk="0" hangingPunct="1">
                <a:defRPr sz="3600" kern="1200">
                  <a:solidFill>
                    <a:schemeClr val="tx1"/>
                  </a:solidFill>
                  <a:latin typeface="+mn-lt"/>
                  <a:ea typeface="+mn-ea"/>
                  <a:cs typeface="+mn-cs"/>
                </a:defRPr>
              </a:lvl7pPr>
              <a:lvl8pPr marL="6397625" algn="l" defTabSz="1827530" rtl="0" eaLnBrk="1" latinLnBrk="0" hangingPunct="1">
                <a:defRPr sz="3600" kern="1200">
                  <a:solidFill>
                    <a:schemeClr val="tx1"/>
                  </a:solidFill>
                  <a:latin typeface="+mn-lt"/>
                  <a:ea typeface="+mn-ea"/>
                  <a:cs typeface="+mn-cs"/>
                </a:defRPr>
              </a:lvl8pPr>
              <a:lvl9pPr marL="7311390" algn="l" defTabSz="1827530" rtl="0" eaLnBrk="1" latinLnBrk="0" hangingPunct="1">
                <a:defRPr sz="3600" kern="1200">
                  <a:solidFill>
                    <a:schemeClr val="tx1"/>
                  </a:solidFill>
                  <a:latin typeface="+mn-lt"/>
                  <a:ea typeface="+mn-ea"/>
                  <a:cs typeface="+mn-cs"/>
                </a:defRPr>
              </a:lvl9pPr>
            </a:lstStyle>
            <a:p>
              <a:pPr algn="ctr"/>
              <a:r>
                <a:rPr lang="zh-CN" altLang="en-US" sz="3600" dirty="0">
                  <a:latin typeface="宋体" panose="02010600030101010101" pitchFamily="2" charset="-122"/>
                  <a:ea typeface="宋体" panose="02010600030101010101" pitchFamily="2" charset="-122"/>
                </a:rPr>
                <a:t>第</a:t>
              </a:r>
              <a:r>
                <a:rPr lang="en-US" altLang="zh-CN" sz="3600" dirty="0">
                  <a:latin typeface="宋体" panose="02010600030101010101" pitchFamily="2" charset="-122"/>
                  <a:ea typeface="宋体" panose="02010600030101010101" pitchFamily="2" charset="-122"/>
                  <a:cs typeface="Times New Roman" panose="02020603050405020304" pitchFamily="18" charset="0"/>
                </a:rPr>
                <a:t>8</a:t>
              </a:r>
              <a:r>
                <a:rPr lang="zh-CN" altLang="en-US" sz="3600" dirty="0">
                  <a:latin typeface="宋体" panose="02010600030101010101" pitchFamily="2" charset="-122"/>
                  <a:ea typeface="宋体" panose="02010600030101010101" pitchFamily="2" charset="-122"/>
                </a:rPr>
                <a:t>课  </a:t>
              </a:r>
              <a:endParaRPr lang="en-US" altLang="zh-CN" sz="3600" dirty="0">
                <a:latin typeface="宋体" panose="02010600030101010101" pitchFamily="2" charset="-122"/>
                <a:ea typeface="宋体" panose="02010600030101010101" pitchFamily="2" charset="-122"/>
              </a:endParaRPr>
            </a:p>
            <a:p>
              <a:pPr algn="ctr"/>
              <a:r>
                <a:rPr lang="zh-CN" altLang="en-US" sz="3600" dirty="0">
                  <a:latin typeface="宋体" panose="02010600030101010101" pitchFamily="2" charset="-122"/>
                  <a:ea typeface="宋体" panose="02010600030101010101" pitchFamily="2" charset="-122"/>
                </a:rPr>
                <a:t>第</a:t>
              </a:r>
              <a:r>
                <a:rPr lang="zh-CN" altLang="en-US" sz="3600" spc="-300" dirty="0">
                  <a:latin typeface="宋体" panose="02010600030101010101" pitchFamily="2" charset="-122"/>
                  <a:ea typeface="宋体" panose="02010600030101010101" pitchFamily="2" charset="-122"/>
                </a:rPr>
                <a:t>（</a:t>
              </a:r>
              <a:r>
                <a:rPr lang="en-US" altLang="zh-CN" sz="3600" spc="-300" dirty="0">
                  <a:latin typeface="宋体" panose="02010600030101010101" pitchFamily="2" charset="-122"/>
                  <a:ea typeface="宋体" panose="02010600030101010101" pitchFamily="2" charset="-122"/>
                  <a:cs typeface="Times New Roman" panose="02020603050405020304" pitchFamily="18" charset="0"/>
                </a:rPr>
                <a:t>13</a:t>
              </a:r>
              <a:r>
                <a:rPr lang="zh-CN" altLang="en-US" sz="3600" spc="-300" dirty="0">
                  <a:latin typeface="宋体" panose="02010600030101010101" pitchFamily="2" charset="-122"/>
                  <a:ea typeface="宋体" panose="02010600030101010101" pitchFamily="2" charset="-122"/>
                </a:rPr>
                <a:t>）</a:t>
              </a:r>
              <a:r>
                <a:rPr lang="zh-CN" altLang="en-US" sz="3600" dirty="0">
                  <a:latin typeface="宋体" panose="02010600030101010101" pitchFamily="2" charset="-122"/>
                  <a:ea typeface="宋体" panose="02010600030101010101" pitchFamily="2" charset="-122"/>
                </a:rPr>
                <a:t>题</a:t>
              </a:r>
            </a:p>
            <a:p>
              <a:pPr algn="ctr"/>
              <a:r>
                <a:rPr lang="en-US" altLang="zh-CN" sz="3600" dirty="0">
                  <a:solidFill>
                    <a:srgbClr val="FF0000"/>
                  </a:solidFill>
                  <a:latin typeface="宋体" panose="02010600030101010101" pitchFamily="2" charset="-122"/>
                  <a:ea typeface="宋体" panose="02010600030101010101" pitchFamily="2" charset="-122"/>
                </a:rPr>
                <a:t>P</a:t>
              </a:r>
              <a:r>
                <a:rPr lang="en-US" altLang="zh-CN" sz="3600" dirty="0">
                  <a:solidFill>
                    <a:srgbClr val="FF0000"/>
                  </a:solidFill>
                  <a:latin typeface="宋体" panose="02010600030101010101" pitchFamily="2" charset="-122"/>
                  <a:ea typeface="宋体" panose="02010600030101010101" pitchFamily="2" charset="-122"/>
                  <a:cs typeface="Times New Roman" panose="02020603050405020304" pitchFamily="18" charset="0"/>
                </a:rPr>
                <a:t>44</a:t>
              </a:r>
              <a:endParaRPr lang="zh-CN" altLang="en-US" sz="3600" dirty="0">
                <a:solidFill>
                  <a:srgbClr val="FF0000"/>
                </a:solidFill>
                <a:latin typeface="宋体" panose="02010600030101010101" pitchFamily="2" charset="-122"/>
                <a:ea typeface="宋体" panose="02010600030101010101" pitchFamily="2" charset="-122"/>
                <a:cs typeface="Times New Roman" panose="02020603050405020304" pitchFamily="18" charset="0"/>
              </a:endParaRPr>
            </a:p>
          </p:txBody>
        </p:sp>
      </p:grpSp>
      <p:sp>
        <p:nvSpPr>
          <p:cNvPr id="2" name="矩形 1">
            <a:extLst>
              <a:ext uri="{FF2B5EF4-FFF2-40B4-BE49-F238E27FC236}">
                <a16:creationId xmlns="" xmlns:a16="http://schemas.microsoft.com/office/drawing/2014/main" id="{1088D2ED-F283-491E-A8D6-887993A7DF1E}"/>
              </a:ext>
            </a:extLst>
          </p:cNvPr>
          <p:cNvSpPr/>
          <p:nvPr/>
        </p:nvSpPr>
        <p:spPr>
          <a:xfrm>
            <a:off x="8484400" y="5154082"/>
            <a:ext cx="5760000" cy="830997"/>
          </a:xfrm>
          <a:prstGeom prst="rect">
            <a:avLst/>
          </a:prstGeom>
        </p:spPr>
        <p:txBody>
          <a:bodyPr wrap="square">
            <a:spAutoFit/>
          </a:bodyPr>
          <a:lstStyle/>
          <a:p>
            <a:r>
              <a:rPr lang="zh-CN" altLang="en-US" sz="4800" b="1" dirty="0">
                <a:latin typeface="+mn-ea"/>
              </a:rPr>
              <a:t>北宋商税情况简表</a:t>
            </a:r>
          </a:p>
        </p:txBody>
      </p:sp>
      <p:sp>
        <p:nvSpPr>
          <p:cNvPr id="4" name="矩形 3">
            <a:extLst>
              <a:ext uri="{FF2B5EF4-FFF2-40B4-BE49-F238E27FC236}">
                <a16:creationId xmlns="" xmlns:a16="http://schemas.microsoft.com/office/drawing/2014/main" id="{4743AEEE-2B40-4044-A2F0-A36D87A27CD0}"/>
              </a:ext>
            </a:extLst>
          </p:cNvPr>
          <p:cNvSpPr/>
          <p:nvPr/>
        </p:nvSpPr>
        <p:spPr>
          <a:xfrm>
            <a:off x="9869464" y="11604486"/>
            <a:ext cx="11487440" cy="830997"/>
          </a:xfrm>
          <a:prstGeom prst="rect">
            <a:avLst/>
          </a:prstGeom>
        </p:spPr>
        <p:txBody>
          <a:bodyPr wrap="none">
            <a:spAutoFit/>
          </a:bodyPr>
          <a:lstStyle/>
          <a:p>
            <a:r>
              <a:rPr lang="zh-CN" altLang="en-US" sz="4800" b="1" dirty="0"/>
              <a:t>来源：漆侠《中国经济通史·宋代经济卷》</a:t>
            </a:r>
          </a:p>
        </p:txBody>
      </p:sp>
      <p:graphicFrame>
        <p:nvGraphicFramePr>
          <p:cNvPr id="5" name="表格 4">
            <a:extLst>
              <a:ext uri="{FF2B5EF4-FFF2-40B4-BE49-F238E27FC236}">
                <a16:creationId xmlns="" xmlns:a16="http://schemas.microsoft.com/office/drawing/2014/main" id="{44E5116F-097E-4CA1-9B57-364F35272E5E}"/>
              </a:ext>
            </a:extLst>
          </p:cNvPr>
          <p:cNvGraphicFramePr>
            <a:graphicFrameLocks noGrp="1"/>
          </p:cNvGraphicFramePr>
          <p:nvPr>
            <p:extLst>
              <p:ext uri="{D42A27DB-BD31-4B8C-83A1-F6EECF244321}">
                <p14:modId xmlns:p14="http://schemas.microsoft.com/office/powerpoint/2010/main" val="858903454"/>
              </p:ext>
            </p:extLst>
          </p:nvPr>
        </p:nvGraphicFramePr>
        <p:xfrm>
          <a:off x="5446939" y="6183000"/>
          <a:ext cx="11834922" cy="5212860"/>
        </p:xfrm>
        <a:graphic>
          <a:graphicData uri="http://schemas.openxmlformats.org/drawingml/2006/table">
            <a:tbl>
              <a:tblPr firstRow="1" bandRow="1">
                <a:tableStyleId>{5940675A-B579-460E-94D1-54222C63F5DA}</a:tableStyleId>
              </a:tblPr>
              <a:tblGrid>
                <a:gridCol w="6224932">
                  <a:extLst>
                    <a:ext uri="{9D8B030D-6E8A-4147-A177-3AD203B41FA5}">
                      <a16:colId xmlns="" xmlns:a16="http://schemas.microsoft.com/office/drawing/2014/main" val="624041481"/>
                    </a:ext>
                  </a:extLst>
                </a:gridCol>
                <a:gridCol w="3314990">
                  <a:extLst>
                    <a:ext uri="{9D8B030D-6E8A-4147-A177-3AD203B41FA5}">
                      <a16:colId xmlns="" xmlns:a16="http://schemas.microsoft.com/office/drawing/2014/main" val="3203537430"/>
                    </a:ext>
                  </a:extLst>
                </a:gridCol>
                <a:gridCol w="2295000">
                  <a:extLst>
                    <a:ext uri="{9D8B030D-6E8A-4147-A177-3AD203B41FA5}">
                      <a16:colId xmlns="" xmlns:a16="http://schemas.microsoft.com/office/drawing/2014/main" val="1596021186"/>
                    </a:ext>
                  </a:extLst>
                </a:gridCol>
              </a:tblGrid>
              <a:tr h="868810">
                <a:tc>
                  <a:txBody>
                    <a:bodyPr/>
                    <a:lstStyle/>
                    <a:p>
                      <a:pPr algn="ctr"/>
                      <a:r>
                        <a:rPr lang="zh-CN" altLang="en-US" sz="4000" b="0" dirty="0">
                          <a:latin typeface="黑体" panose="02010609060101010101" pitchFamily="49" charset="-122"/>
                          <a:ea typeface="黑体" panose="02010609060101010101" pitchFamily="49" charset="-122"/>
                        </a:rPr>
                        <a:t>年代</a:t>
                      </a:r>
                    </a:p>
                  </a:txBody>
                  <a:tcPr/>
                </a:tc>
                <a:tc>
                  <a:txBody>
                    <a:bodyPr/>
                    <a:lstStyle/>
                    <a:p>
                      <a:pPr algn="ctr"/>
                      <a:r>
                        <a:rPr lang="zh-CN" altLang="en-US" sz="4000" b="0" dirty="0">
                          <a:latin typeface="黑体" panose="02010609060101010101" pitchFamily="49" charset="-122"/>
                          <a:ea typeface="黑体" panose="02010609060101010101" pitchFamily="49" charset="-122"/>
                        </a:rPr>
                        <a:t>年商税额</a:t>
                      </a:r>
                    </a:p>
                  </a:txBody>
                  <a:tcPr/>
                </a:tc>
                <a:tc>
                  <a:txBody>
                    <a:bodyPr/>
                    <a:lstStyle/>
                    <a:p>
                      <a:pPr algn="ctr"/>
                      <a:r>
                        <a:rPr lang="zh-CN" altLang="en-US" sz="4000" b="0" dirty="0">
                          <a:latin typeface="黑体" panose="02010609060101010101" pitchFamily="49" charset="-122"/>
                          <a:ea typeface="黑体" panose="02010609060101010101" pitchFamily="49" charset="-122"/>
                        </a:rPr>
                        <a:t>指数</a:t>
                      </a:r>
                    </a:p>
                  </a:txBody>
                  <a:tcPr/>
                </a:tc>
                <a:extLst>
                  <a:ext uri="{0D108BD9-81ED-4DB2-BD59-A6C34878D82A}">
                    <a16:rowId xmlns="" xmlns:a16="http://schemas.microsoft.com/office/drawing/2014/main" val="2070385433"/>
                  </a:ext>
                </a:extLst>
              </a:tr>
              <a:tr h="868810">
                <a:tc>
                  <a:txBody>
                    <a:bodyPr/>
                    <a:lstStyle/>
                    <a:p>
                      <a:pPr algn="ctr"/>
                      <a:r>
                        <a:rPr lang="en-US" altLang="zh-CN" sz="4000" b="1" dirty="0">
                          <a:latin typeface="+mj-ea"/>
                          <a:ea typeface="+mj-ea"/>
                        </a:rPr>
                        <a:t>995—998</a:t>
                      </a:r>
                      <a:r>
                        <a:rPr lang="zh-CN" altLang="en-US" sz="4000" b="1" dirty="0">
                          <a:latin typeface="+mj-ea"/>
                          <a:ea typeface="+mj-ea"/>
                        </a:rPr>
                        <a:t>年</a:t>
                      </a:r>
                    </a:p>
                  </a:txBody>
                  <a:tcPr/>
                </a:tc>
                <a:tc>
                  <a:txBody>
                    <a:bodyPr/>
                    <a:lstStyle/>
                    <a:p>
                      <a:pPr algn="ctr"/>
                      <a:r>
                        <a:rPr lang="en-US" altLang="zh-CN" sz="4000" b="1" dirty="0">
                          <a:latin typeface="+mj-ea"/>
                          <a:ea typeface="+mj-ea"/>
                        </a:rPr>
                        <a:t>400</a:t>
                      </a:r>
                      <a:r>
                        <a:rPr lang="zh-CN" altLang="en-US" sz="4000" b="1" dirty="0">
                          <a:latin typeface="+mj-ea"/>
                          <a:ea typeface="+mj-ea"/>
                        </a:rPr>
                        <a:t>万贯</a:t>
                      </a:r>
                    </a:p>
                  </a:txBody>
                  <a:tcPr/>
                </a:tc>
                <a:tc>
                  <a:txBody>
                    <a:bodyPr/>
                    <a:lstStyle/>
                    <a:p>
                      <a:pPr algn="ctr"/>
                      <a:r>
                        <a:rPr lang="en-US" altLang="zh-CN" sz="4000" b="1" dirty="0">
                          <a:latin typeface="+mj-ea"/>
                          <a:ea typeface="+mj-ea"/>
                        </a:rPr>
                        <a:t>100</a:t>
                      </a:r>
                      <a:endParaRPr lang="zh-CN" altLang="en-US" sz="4000" b="1" dirty="0">
                        <a:latin typeface="+mj-ea"/>
                        <a:ea typeface="+mj-ea"/>
                      </a:endParaRPr>
                    </a:p>
                  </a:txBody>
                  <a:tcPr/>
                </a:tc>
                <a:extLst>
                  <a:ext uri="{0D108BD9-81ED-4DB2-BD59-A6C34878D82A}">
                    <a16:rowId xmlns="" xmlns:a16="http://schemas.microsoft.com/office/drawing/2014/main" val="838733134"/>
                  </a:ext>
                </a:extLst>
              </a:tr>
              <a:tr h="868810">
                <a:tc>
                  <a:txBody>
                    <a:bodyPr/>
                    <a:lstStyle/>
                    <a:p>
                      <a:pPr algn="ctr"/>
                      <a:r>
                        <a:rPr lang="en-US" altLang="zh-CN" sz="4000" b="1" dirty="0">
                          <a:latin typeface="+mj-ea"/>
                          <a:ea typeface="+mj-ea"/>
                        </a:rPr>
                        <a:t>1004—1008</a:t>
                      </a:r>
                      <a:r>
                        <a:rPr lang="zh-CN" altLang="en-US" sz="4000" b="1" dirty="0">
                          <a:latin typeface="+mj-ea"/>
                          <a:ea typeface="+mj-ea"/>
                        </a:rPr>
                        <a:t>年</a:t>
                      </a:r>
                    </a:p>
                  </a:txBody>
                  <a:tcPr/>
                </a:tc>
                <a:tc>
                  <a:txBody>
                    <a:bodyPr/>
                    <a:lstStyle/>
                    <a:p>
                      <a:pPr algn="ctr"/>
                      <a:r>
                        <a:rPr lang="en-US" altLang="zh-CN" sz="4000" b="1" dirty="0">
                          <a:latin typeface="+mj-ea"/>
                          <a:ea typeface="+mj-ea"/>
                        </a:rPr>
                        <a:t>450</a:t>
                      </a:r>
                      <a:r>
                        <a:rPr lang="zh-CN" altLang="en-US" sz="4000" b="1" dirty="0">
                          <a:latin typeface="+mj-ea"/>
                          <a:ea typeface="+mj-ea"/>
                        </a:rPr>
                        <a:t>万贯</a:t>
                      </a:r>
                    </a:p>
                  </a:txBody>
                  <a:tcPr/>
                </a:tc>
                <a:tc>
                  <a:txBody>
                    <a:bodyPr/>
                    <a:lstStyle/>
                    <a:p>
                      <a:pPr algn="ctr"/>
                      <a:r>
                        <a:rPr lang="en-US" altLang="zh-CN" sz="4000" b="1" dirty="0">
                          <a:latin typeface="+mj-ea"/>
                          <a:ea typeface="+mj-ea"/>
                        </a:rPr>
                        <a:t>113</a:t>
                      </a:r>
                      <a:endParaRPr lang="zh-CN" altLang="en-US" sz="4000" b="1" dirty="0">
                        <a:latin typeface="+mj-ea"/>
                        <a:ea typeface="+mj-ea"/>
                      </a:endParaRPr>
                    </a:p>
                  </a:txBody>
                  <a:tcPr/>
                </a:tc>
                <a:extLst>
                  <a:ext uri="{0D108BD9-81ED-4DB2-BD59-A6C34878D82A}">
                    <a16:rowId xmlns="" xmlns:a16="http://schemas.microsoft.com/office/drawing/2014/main" val="941837883"/>
                  </a:ext>
                </a:extLst>
              </a:tr>
              <a:tr h="868810">
                <a:tc>
                  <a:txBody>
                    <a:bodyPr/>
                    <a:lstStyle/>
                    <a:p>
                      <a:pPr algn="ctr"/>
                      <a:r>
                        <a:rPr lang="en-US" altLang="zh-CN" sz="4000" b="1" dirty="0">
                          <a:latin typeface="+mj-ea"/>
                          <a:ea typeface="+mj-ea"/>
                        </a:rPr>
                        <a:t>1058</a:t>
                      </a:r>
                      <a:r>
                        <a:rPr lang="zh-CN" altLang="en-US" sz="4000" b="1" dirty="0">
                          <a:latin typeface="+mj-ea"/>
                          <a:ea typeface="+mj-ea"/>
                        </a:rPr>
                        <a:t>年</a:t>
                      </a:r>
                    </a:p>
                  </a:txBody>
                  <a:tcPr/>
                </a:tc>
                <a:tc>
                  <a:txBody>
                    <a:bodyPr/>
                    <a:lstStyle/>
                    <a:p>
                      <a:pPr algn="ctr"/>
                      <a:r>
                        <a:rPr lang="en-US" altLang="zh-CN" sz="4000" b="1" dirty="0">
                          <a:latin typeface="+mj-ea"/>
                          <a:ea typeface="+mj-ea"/>
                        </a:rPr>
                        <a:t>700</a:t>
                      </a:r>
                      <a:r>
                        <a:rPr lang="zh-CN" altLang="en-US" sz="4000" b="1" dirty="0">
                          <a:latin typeface="+mj-ea"/>
                          <a:ea typeface="+mj-ea"/>
                        </a:rPr>
                        <a:t>万贯</a:t>
                      </a:r>
                    </a:p>
                  </a:txBody>
                  <a:tcPr/>
                </a:tc>
                <a:tc>
                  <a:txBody>
                    <a:bodyPr/>
                    <a:lstStyle/>
                    <a:p>
                      <a:pPr algn="ctr"/>
                      <a:r>
                        <a:rPr lang="en-US" altLang="zh-CN" sz="4000" b="1" dirty="0">
                          <a:latin typeface="+mj-ea"/>
                          <a:ea typeface="+mj-ea"/>
                        </a:rPr>
                        <a:t>175</a:t>
                      </a:r>
                      <a:endParaRPr lang="zh-CN" altLang="en-US" sz="4000" b="1" dirty="0">
                        <a:latin typeface="+mj-ea"/>
                        <a:ea typeface="+mj-ea"/>
                      </a:endParaRPr>
                    </a:p>
                  </a:txBody>
                  <a:tcPr/>
                </a:tc>
                <a:extLst>
                  <a:ext uri="{0D108BD9-81ED-4DB2-BD59-A6C34878D82A}">
                    <a16:rowId xmlns="" xmlns:a16="http://schemas.microsoft.com/office/drawing/2014/main" val="830437404"/>
                  </a:ext>
                </a:extLst>
              </a:tr>
              <a:tr h="868810">
                <a:tc>
                  <a:txBody>
                    <a:bodyPr/>
                    <a:lstStyle/>
                    <a:p>
                      <a:pPr algn="ctr"/>
                      <a:r>
                        <a:rPr lang="en-US" altLang="zh-CN" sz="4000" b="1" dirty="0">
                          <a:latin typeface="+mj-ea"/>
                          <a:ea typeface="+mj-ea"/>
                        </a:rPr>
                        <a:t>1064—1068</a:t>
                      </a:r>
                      <a:r>
                        <a:rPr lang="zh-CN" altLang="en-US" sz="4000" b="1" dirty="0">
                          <a:latin typeface="+mj-ea"/>
                          <a:ea typeface="+mj-ea"/>
                        </a:rPr>
                        <a:t>年</a:t>
                      </a:r>
                    </a:p>
                  </a:txBody>
                  <a:tcPr/>
                </a:tc>
                <a:tc>
                  <a:txBody>
                    <a:bodyPr/>
                    <a:lstStyle/>
                    <a:p>
                      <a:pPr algn="ctr"/>
                      <a:r>
                        <a:rPr lang="en-US" altLang="zh-CN" sz="4000" b="1" dirty="0">
                          <a:latin typeface="+mj-ea"/>
                          <a:ea typeface="+mj-ea"/>
                        </a:rPr>
                        <a:t>846</a:t>
                      </a:r>
                      <a:r>
                        <a:rPr lang="zh-CN" altLang="en-US" sz="4000" b="1" dirty="0">
                          <a:latin typeface="+mj-ea"/>
                          <a:ea typeface="+mj-ea"/>
                        </a:rPr>
                        <a:t>万贯</a:t>
                      </a:r>
                    </a:p>
                  </a:txBody>
                  <a:tcPr/>
                </a:tc>
                <a:tc>
                  <a:txBody>
                    <a:bodyPr/>
                    <a:lstStyle/>
                    <a:p>
                      <a:pPr algn="ctr"/>
                      <a:r>
                        <a:rPr lang="en-US" altLang="zh-CN" sz="4000" b="1" dirty="0">
                          <a:latin typeface="+mj-ea"/>
                          <a:ea typeface="+mj-ea"/>
                        </a:rPr>
                        <a:t>212</a:t>
                      </a:r>
                      <a:endParaRPr lang="zh-CN" altLang="en-US" sz="4000" b="1" dirty="0">
                        <a:latin typeface="+mj-ea"/>
                        <a:ea typeface="+mj-ea"/>
                      </a:endParaRPr>
                    </a:p>
                  </a:txBody>
                  <a:tcPr/>
                </a:tc>
                <a:extLst>
                  <a:ext uri="{0D108BD9-81ED-4DB2-BD59-A6C34878D82A}">
                    <a16:rowId xmlns="" xmlns:a16="http://schemas.microsoft.com/office/drawing/2014/main" val="1621027859"/>
                  </a:ext>
                </a:extLst>
              </a:tr>
              <a:tr h="868810">
                <a:tc>
                  <a:txBody>
                    <a:bodyPr/>
                    <a:lstStyle/>
                    <a:p>
                      <a:pPr algn="ctr"/>
                      <a:r>
                        <a:rPr lang="en-US" altLang="zh-CN" sz="4000" b="1" dirty="0">
                          <a:latin typeface="+mj-ea"/>
                          <a:ea typeface="+mj-ea"/>
                        </a:rPr>
                        <a:t>1077</a:t>
                      </a:r>
                      <a:r>
                        <a:rPr lang="zh-CN" altLang="en-US" sz="4000" b="1" dirty="0">
                          <a:latin typeface="+mj-ea"/>
                          <a:ea typeface="+mj-ea"/>
                        </a:rPr>
                        <a:t>年</a:t>
                      </a:r>
                    </a:p>
                  </a:txBody>
                  <a:tcPr/>
                </a:tc>
                <a:tc>
                  <a:txBody>
                    <a:bodyPr/>
                    <a:lstStyle/>
                    <a:p>
                      <a:pPr algn="ctr"/>
                      <a:r>
                        <a:rPr lang="en-US" altLang="zh-CN" sz="4000" b="1" dirty="0">
                          <a:latin typeface="+mj-ea"/>
                          <a:ea typeface="+mj-ea"/>
                        </a:rPr>
                        <a:t>879</a:t>
                      </a:r>
                      <a:r>
                        <a:rPr lang="zh-CN" altLang="en-US" sz="4000" b="1" dirty="0">
                          <a:latin typeface="+mj-ea"/>
                          <a:ea typeface="+mj-ea"/>
                        </a:rPr>
                        <a:t>万贯</a:t>
                      </a:r>
                    </a:p>
                  </a:txBody>
                  <a:tcPr/>
                </a:tc>
                <a:tc>
                  <a:txBody>
                    <a:bodyPr/>
                    <a:lstStyle/>
                    <a:p>
                      <a:pPr algn="ctr"/>
                      <a:r>
                        <a:rPr lang="en-US" altLang="zh-CN" sz="4000" b="1" dirty="0">
                          <a:latin typeface="+mj-ea"/>
                          <a:ea typeface="+mj-ea"/>
                        </a:rPr>
                        <a:t>220</a:t>
                      </a:r>
                      <a:endParaRPr lang="zh-CN" altLang="en-US" sz="4000" b="1" dirty="0">
                        <a:latin typeface="+mj-ea"/>
                        <a:ea typeface="+mj-ea"/>
                      </a:endParaRPr>
                    </a:p>
                  </a:txBody>
                  <a:tcPr/>
                </a:tc>
                <a:extLst>
                  <a:ext uri="{0D108BD9-81ED-4DB2-BD59-A6C34878D82A}">
                    <a16:rowId xmlns="" xmlns:a16="http://schemas.microsoft.com/office/drawing/2014/main" val="1368911115"/>
                  </a:ext>
                </a:extLst>
              </a:tr>
            </a:tbl>
          </a:graphicData>
        </a:graphic>
      </p:graphicFrame>
    </p:spTree>
    <p:extLst>
      <p:ext uri="{BB962C8B-B14F-4D97-AF65-F5344CB8AC3E}">
        <p14:creationId xmlns:p14="http://schemas.microsoft.com/office/powerpoint/2010/main" val="255950189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
            <a:extLst>
              <a:ext uri="{FF2B5EF4-FFF2-40B4-BE49-F238E27FC236}">
                <a16:creationId xmlns="" xmlns:a16="http://schemas.microsoft.com/office/drawing/2014/main" id="{8C19A468-4FEE-4E3D-B480-7EFD89C60EB8}"/>
              </a:ext>
            </a:extLst>
          </p:cNvPr>
          <p:cNvSpPr txBox="1"/>
          <p:nvPr/>
        </p:nvSpPr>
        <p:spPr>
          <a:xfrm>
            <a:off x="1250650" y="704043"/>
            <a:ext cx="20227501" cy="5465279"/>
          </a:xfrm>
          <a:prstGeom prst="rect">
            <a:avLst/>
          </a:prstGeom>
          <a:noFill/>
        </p:spPr>
        <p:txBody>
          <a:bodyPr wrap="square" rtlCol="0">
            <a:spAutoFit/>
          </a:bodyPr>
          <a:lstStyle/>
          <a:p>
            <a:pPr>
              <a:lnSpc>
                <a:spcPct val="110000"/>
              </a:lnSpc>
            </a:pPr>
            <a:r>
              <a:rPr lang="en-US" altLang="zh-CN" sz="5400" b="1" spc="-150" dirty="0">
                <a:latin typeface="+mn-ea"/>
              </a:rPr>
              <a:t>1</a:t>
            </a:r>
            <a:r>
              <a:rPr lang="zh-CN" altLang="en-US" sz="5400" b="1" spc="-150" dirty="0">
                <a:latin typeface="+mn-ea"/>
              </a:rPr>
              <a:t>）指出材料一中孟子和商鞅对“农商”的态度。商鞅持此主张是基于什么认识？有何具体背景？</a:t>
            </a:r>
          </a:p>
          <a:p>
            <a:pPr>
              <a:lnSpc>
                <a:spcPct val="110000"/>
              </a:lnSpc>
            </a:pPr>
            <a:endParaRPr lang="en-US" altLang="zh-CN" sz="5400" b="1" spc="-150" dirty="0">
              <a:latin typeface="+mn-ea"/>
            </a:endParaRPr>
          </a:p>
          <a:p>
            <a:pPr>
              <a:lnSpc>
                <a:spcPct val="110000"/>
              </a:lnSpc>
            </a:pPr>
            <a:endParaRPr lang="en-US" altLang="zh-CN" sz="5400" b="1" spc="-150" dirty="0">
              <a:latin typeface="+mn-ea"/>
            </a:endParaRPr>
          </a:p>
          <a:p>
            <a:pPr>
              <a:lnSpc>
                <a:spcPct val="110000"/>
              </a:lnSpc>
            </a:pPr>
            <a:endParaRPr lang="en-US" altLang="zh-CN" sz="5400" b="1" spc="-150" dirty="0">
              <a:latin typeface="+mn-ea"/>
            </a:endParaRPr>
          </a:p>
          <a:p>
            <a:pPr>
              <a:lnSpc>
                <a:spcPct val="110000"/>
              </a:lnSpc>
            </a:pPr>
            <a:endParaRPr lang="zh-CN" altLang="en-US" sz="5400" b="1" spc="-150" dirty="0">
              <a:latin typeface="+mn-ea"/>
            </a:endParaRPr>
          </a:p>
        </p:txBody>
      </p:sp>
      <p:grpSp>
        <p:nvGrpSpPr>
          <p:cNvPr id="13" name="组合 12">
            <a:extLst>
              <a:ext uri="{FF2B5EF4-FFF2-40B4-BE49-F238E27FC236}">
                <a16:creationId xmlns="" xmlns:a16="http://schemas.microsoft.com/office/drawing/2014/main" id="{45C06277-6BEE-4EED-9BA1-35CC3A967E3A}"/>
              </a:ext>
            </a:extLst>
          </p:cNvPr>
          <p:cNvGrpSpPr/>
          <p:nvPr/>
        </p:nvGrpSpPr>
        <p:grpSpPr>
          <a:xfrm>
            <a:off x="21320650" y="4338000"/>
            <a:ext cx="2700000" cy="4596059"/>
            <a:chOff x="21320650" y="4338000"/>
            <a:chExt cx="2700000" cy="4596059"/>
          </a:xfrm>
        </p:grpSpPr>
        <p:pic>
          <p:nvPicPr>
            <p:cNvPr id="14" name="图片 13">
              <a:extLst>
                <a:ext uri="{FF2B5EF4-FFF2-40B4-BE49-F238E27FC236}">
                  <a16:creationId xmlns="" xmlns:a16="http://schemas.microsoft.com/office/drawing/2014/main" id="{5047FB24-652E-4B1D-B41C-9021F6F5CE13}"/>
                </a:ext>
              </a:extLst>
            </p:cNvPr>
            <p:cNvPicPr>
              <a:picLocks noChangeAspect="1"/>
            </p:cNvPicPr>
            <p:nvPr/>
          </p:nvPicPr>
          <p:blipFill rotWithShape="1">
            <a:blip r:embed="rId2">
              <a:extLst>
                <a:ext uri="{28A0092B-C50C-407E-A947-70E740481C1C}">
                  <a14:useLocalDpi xmlns:a14="http://schemas.microsoft.com/office/drawing/2010/main" val="0"/>
                </a:ext>
              </a:extLst>
            </a:blip>
            <a:srcRect r="45499"/>
            <a:stretch/>
          </p:blipFill>
          <p:spPr>
            <a:xfrm>
              <a:off x="21320650" y="4338000"/>
              <a:ext cx="2700000" cy="4596059"/>
            </a:xfrm>
            <a:prstGeom prst="rect">
              <a:avLst/>
            </a:prstGeom>
          </p:spPr>
        </p:pic>
        <p:sp>
          <p:nvSpPr>
            <p:cNvPr id="15" name="页脚占位符 11">
              <a:extLst>
                <a:ext uri="{FF2B5EF4-FFF2-40B4-BE49-F238E27FC236}">
                  <a16:creationId xmlns="" xmlns:a16="http://schemas.microsoft.com/office/drawing/2014/main" id="{C1B888A4-1BA5-4EE5-8D9F-E3A73C84F6B2}"/>
                </a:ext>
              </a:extLst>
            </p:cNvPr>
            <p:cNvSpPr txBox="1">
              <a:spLocks/>
            </p:cNvSpPr>
            <p:nvPr/>
          </p:nvSpPr>
          <p:spPr>
            <a:xfrm>
              <a:off x="21715119" y="5933242"/>
              <a:ext cx="2285390" cy="1596555"/>
            </a:xfrm>
            <a:prstGeom prst="rect">
              <a:avLst/>
            </a:prstGeom>
          </p:spPr>
          <p:txBody>
            <a:bodyPr vert="horz" lIns="65384" tIns="32692" rIns="65384" bIns="32692" rtlCol="0" anchor="ctr"/>
            <a:lstStyle>
              <a:defPPr>
                <a:defRPr lang="zh-CN"/>
              </a:defPPr>
              <a:lvl1pPr marL="0" algn="l" defTabSz="1827530" rtl="0" eaLnBrk="1" latinLnBrk="0" hangingPunct="1">
                <a:defRPr sz="2400" b="1" kern="1200">
                  <a:solidFill>
                    <a:schemeClr val="tx1"/>
                  </a:solidFill>
                  <a:latin typeface="方正书宋_GBK" panose="03000509000000000000" pitchFamily="65" charset="-122"/>
                  <a:ea typeface="方正书宋_GBK" panose="03000509000000000000" pitchFamily="65" charset="-122"/>
                  <a:cs typeface="+mn-cs"/>
                </a:defRPr>
              </a:lvl1pPr>
              <a:lvl2pPr marL="913765" algn="l" defTabSz="1827530" rtl="0" eaLnBrk="1" latinLnBrk="0" hangingPunct="1">
                <a:defRPr sz="3600" kern="1200">
                  <a:solidFill>
                    <a:schemeClr val="tx1"/>
                  </a:solidFill>
                  <a:latin typeface="+mn-lt"/>
                  <a:ea typeface="+mn-ea"/>
                  <a:cs typeface="+mn-cs"/>
                </a:defRPr>
              </a:lvl2pPr>
              <a:lvl3pPr marL="1828165" algn="l" defTabSz="1827530" rtl="0" eaLnBrk="1" latinLnBrk="0" hangingPunct="1">
                <a:defRPr sz="3600" kern="1200">
                  <a:solidFill>
                    <a:schemeClr val="tx1"/>
                  </a:solidFill>
                  <a:latin typeface="+mn-lt"/>
                  <a:ea typeface="+mn-ea"/>
                  <a:cs typeface="+mn-cs"/>
                </a:defRPr>
              </a:lvl3pPr>
              <a:lvl4pPr marL="2741930" algn="l" defTabSz="1827530" rtl="0" eaLnBrk="1" latinLnBrk="0" hangingPunct="1">
                <a:defRPr sz="3600" kern="1200">
                  <a:solidFill>
                    <a:schemeClr val="tx1"/>
                  </a:solidFill>
                  <a:latin typeface="+mn-lt"/>
                  <a:ea typeface="+mn-ea"/>
                  <a:cs typeface="+mn-cs"/>
                </a:defRPr>
              </a:lvl4pPr>
              <a:lvl5pPr marL="3655695" algn="l" defTabSz="1827530" rtl="0" eaLnBrk="1" latinLnBrk="0" hangingPunct="1">
                <a:defRPr sz="3600" kern="1200">
                  <a:solidFill>
                    <a:schemeClr val="tx1"/>
                  </a:solidFill>
                  <a:latin typeface="+mn-lt"/>
                  <a:ea typeface="+mn-ea"/>
                  <a:cs typeface="+mn-cs"/>
                </a:defRPr>
              </a:lvl5pPr>
              <a:lvl6pPr marL="4570095" algn="l" defTabSz="1827530" rtl="0" eaLnBrk="1" latinLnBrk="0" hangingPunct="1">
                <a:defRPr sz="3600" kern="1200">
                  <a:solidFill>
                    <a:schemeClr val="tx1"/>
                  </a:solidFill>
                  <a:latin typeface="+mn-lt"/>
                  <a:ea typeface="+mn-ea"/>
                  <a:cs typeface="+mn-cs"/>
                </a:defRPr>
              </a:lvl6pPr>
              <a:lvl7pPr marL="5483860" algn="l" defTabSz="1827530" rtl="0" eaLnBrk="1" latinLnBrk="0" hangingPunct="1">
                <a:defRPr sz="3600" kern="1200">
                  <a:solidFill>
                    <a:schemeClr val="tx1"/>
                  </a:solidFill>
                  <a:latin typeface="+mn-lt"/>
                  <a:ea typeface="+mn-ea"/>
                  <a:cs typeface="+mn-cs"/>
                </a:defRPr>
              </a:lvl7pPr>
              <a:lvl8pPr marL="6397625" algn="l" defTabSz="1827530" rtl="0" eaLnBrk="1" latinLnBrk="0" hangingPunct="1">
                <a:defRPr sz="3600" kern="1200">
                  <a:solidFill>
                    <a:schemeClr val="tx1"/>
                  </a:solidFill>
                  <a:latin typeface="+mn-lt"/>
                  <a:ea typeface="+mn-ea"/>
                  <a:cs typeface="+mn-cs"/>
                </a:defRPr>
              </a:lvl8pPr>
              <a:lvl9pPr marL="7311390" algn="l" defTabSz="1827530" rtl="0" eaLnBrk="1" latinLnBrk="0" hangingPunct="1">
                <a:defRPr sz="3600" kern="1200">
                  <a:solidFill>
                    <a:schemeClr val="tx1"/>
                  </a:solidFill>
                  <a:latin typeface="+mn-lt"/>
                  <a:ea typeface="+mn-ea"/>
                  <a:cs typeface="+mn-cs"/>
                </a:defRPr>
              </a:lvl9pPr>
            </a:lstStyle>
            <a:p>
              <a:pPr algn="ctr"/>
              <a:r>
                <a:rPr lang="zh-CN" altLang="en-US" sz="3600" dirty="0">
                  <a:latin typeface="宋体" panose="02010600030101010101" pitchFamily="2" charset="-122"/>
                  <a:ea typeface="宋体" panose="02010600030101010101" pitchFamily="2" charset="-122"/>
                </a:rPr>
                <a:t>第</a:t>
              </a:r>
              <a:r>
                <a:rPr lang="en-US" altLang="zh-CN" sz="3600" dirty="0">
                  <a:latin typeface="宋体" panose="02010600030101010101" pitchFamily="2" charset="-122"/>
                  <a:ea typeface="宋体" panose="02010600030101010101" pitchFamily="2" charset="-122"/>
                  <a:cs typeface="Times New Roman" panose="02020603050405020304" pitchFamily="18" charset="0"/>
                </a:rPr>
                <a:t>8</a:t>
              </a:r>
              <a:r>
                <a:rPr lang="zh-CN" altLang="en-US" sz="3600" dirty="0">
                  <a:latin typeface="宋体" panose="02010600030101010101" pitchFamily="2" charset="-122"/>
                  <a:ea typeface="宋体" panose="02010600030101010101" pitchFamily="2" charset="-122"/>
                </a:rPr>
                <a:t>课  </a:t>
              </a:r>
              <a:endParaRPr lang="en-US" altLang="zh-CN" sz="3600" dirty="0">
                <a:latin typeface="宋体" panose="02010600030101010101" pitchFamily="2" charset="-122"/>
                <a:ea typeface="宋体" panose="02010600030101010101" pitchFamily="2" charset="-122"/>
              </a:endParaRPr>
            </a:p>
            <a:p>
              <a:pPr algn="ctr"/>
              <a:r>
                <a:rPr lang="zh-CN" altLang="en-US" sz="3600" dirty="0">
                  <a:latin typeface="宋体" panose="02010600030101010101" pitchFamily="2" charset="-122"/>
                  <a:ea typeface="宋体" panose="02010600030101010101" pitchFamily="2" charset="-122"/>
                </a:rPr>
                <a:t>第</a:t>
              </a:r>
              <a:r>
                <a:rPr lang="zh-CN" altLang="en-US" sz="3600" spc="-300" dirty="0">
                  <a:latin typeface="宋体" panose="02010600030101010101" pitchFamily="2" charset="-122"/>
                  <a:ea typeface="宋体" panose="02010600030101010101" pitchFamily="2" charset="-122"/>
                </a:rPr>
                <a:t>（</a:t>
              </a:r>
              <a:r>
                <a:rPr lang="en-US" altLang="zh-CN" sz="3600" spc="-300" dirty="0">
                  <a:latin typeface="宋体" panose="02010600030101010101" pitchFamily="2" charset="-122"/>
                  <a:ea typeface="宋体" panose="02010600030101010101" pitchFamily="2" charset="-122"/>
                  <a:cs typeface="Times New Roman" panose="02020603050405020304" pitchFamily="18" charset="0"/>
                </a:rPr>
                <a:t>13</a:t>
              </a:r>
              <a:r>
                <a:rPr lang="zh-CN" altLang="en-US" sz="3600" spc="-300" dirty="0">
                  <a:latin typeface="宋体" panose="02010600030101010101" pitchFamily="2" charset="-122"/>
                  <a:ea typeface="宋体" panose="02010600030101010101" pitchFamily="2" charset="-122"/>
                </a:rPr>
                <a:t>）</a:t>
              </a:r>
              <a:r>
                <a:rPr lang="zh-CN" altLang="en-US" sz="3600" dirty="0">
                  <a:latin typeface="宋体" panose="02010600030101010101" pitchFamily="2" charset="-122"/>
                  <a:ea typeface="宋体" panose="02010600030101010101" pitchFamily="2" charset="-122"/>
                </a:rPr>
                <a:t>题</a:t>
              </a:r>
            </a:p>
            <a:p>
              <a:pPr algn="ctr"/>
              <a:r>
                <a:rPr lang="en-US" altLang="zh-CN" sz="3600" dirty="0">
                  <a:solidFill>
                    <a:srgbClr val="FF0000"/>
                  </a:solidFill>
                  <a:latin typeface="宋体" panose="02010600030101010101" pitchFamily="2" charset="-122"/>
                  <a:ea typeface="宋体" panose="02010600030101010101" pitchFamily="2" charset="-122"/>
                </a:rPr>
                <a:t>P</a:t>
              </a:r>
              <a:r>
                <a:rPr lang="en-US" altLang="zh-CN" sz="3600" dirty="0">
                  <a:solidFill>
                    <a:srgbClr val="FF0000"/>
                  </a:solidFill>
                  <a:latin typeface="宋体" panose="02010600030101010101" pitchFamily="2" charset="-122"/>
                  <a:ea typeface="宋体" panose="02010600030101010101" pitchFamily="2" charset="-122"/>
                  <a:cs typeface="Times New Roman" panose="02020603050405020304" pitchFamily="18" charset="0"/>
                </a:rPr>
                <a:t>44</a:t>
              </a:r>
              <a:endParaRPr lang="zh-CN" altLang="en-US" sz="3600" dirty="0">
                <a:solidFill>
                  <a:srgbClr val="FF0000"/>
                </a:solidFill>
                <a:latin typeface="宋体" panose="02010600030101010101" pitchFamily="2" charset="-122"/>
                <a:ea typeface="宋体" panose="02010600030101010101" pitchFamily="2" charset="-122"/>
                <a:cs typeface="Times New Roman" panose="02020603050405020304" pitchFamily="18" charset="0"/>
              </a:endParaRPr>
            </a:p>
          </p:txBody>
        </p:sp>
      </p:grpSp>
      <p:sp>
        <p:nvSpPr>
          <p:cNvPr id="2" name="矩形 1">
            <a:extLst>
              <a:ext uri="{FF2B5EF4-FFF2-40B4-BE49-F238E27FC236}">
                <a16:creationId xmlns="" xmlns:a16="http://schemas.microsoft.com/office/drawing/2014/main" id="{20C58CC8-FDF8-4B4F-903D-C133CD7B47FE}"/>
              </a:ext>
            </a:extLst>
          </p:cNvPr>
          <p:cNvSpPr/>
          <p:nvPr/>
        </p:nvSpPr>
        <p:spPr>
          <a:xfrm>
            <a:off x="1303581" y="3123378"/>
            <a:ext cx="20790000" cy="2834622"/>
          </a:xfrm>
          <a:prstGeom prst="rect">
            <a:avLst/>
          </a:prstGeom>
        </p:spPr>
        <p:txBody>
          <a:bodyPr wrap="square">
            <a:spAutoFit/>
          </a:bodyPr>
          <a:lstStyle/>
          <a:p>
            <a:pPr>
              <a:lnSpc>
                <a:spcPct val="110000"/>
              </a:lnSpc>
            </a:pPr>
            <a:r>
              <a:rPr lang="zh-CN" altLang="en-US" sz="5400" dirty="0">
                <a:solidFill>
                  <a:srgbClr val="FF0000"/>
                </a:solidFill>
                <a:latin typeface="黑体" panose="02010609060101010101" pitchFamily="49" charset="-122"/>
                <a:ea typeface="黑体" panose="02010609060101010101" pitchFamily="49" charset="-122"/>
              </a:rPr>
              <a:t>     答案</a:t>
            </a:r>
            <a:r>
              <a:rPr lang="zh-CN" altLang="en-US" sz="5400" dirty="0">
                <a:solidFill>
                  <a:srgbClr val="FF0000"/>
                </a:solidFill>
                <a:latin typeface="楷体" panose="02010609060101010101" pitchFamily="49" charset="-122"/>
                <a:ea typeface="楷体" panose="02010609060101010101" pitchFamily="49" charset="-122"/>
              </a:rPr>
              <a:t>：</a:t>
            </a:r>
            <a:r>
              <a:rPr lang="zh-CN" altLang="en-US" sz="5400" b="1" dirty="0">
                <a:solidFill>
                  <a:srgbClr val="2A5CAA"/>
                </a:solidFill>
                <a:latin typeface="楷体" panose="02010609060101010101" pitchFamily="49" charset="-122"/>
                <a:ea typeface="楷体" panose="02010609060101010101" pitchFamily="49" charset="-122"/>
              </a:rPr>
              <a:t>态度：孟子：农商平等；商鞅：重农抑商。</a:t>
            </a:r>
            <a:endParaRPr lang="en-US" altLang="zh-CN" sz="5400" b="1" dirty="0">
              <a:solidFill>
                <a:srgbClr val="2A5CAA"/>
              </a:solidFill>
              <a:latin typeface="楷体" panose="02010609060101010101" pitchFamily="49" charset="-122"/>
              <a:ea typeface="楷体" panose="02010609060101010101" pitchFamily="49" charset="-122"/>
            </a:endParaRPr>
          </a:p>
          <a:p>
            <a:pPr>
              <a:lnSpc>
                <a:spcPct val="110000"/>
              </a:lnSpc>
            </a:pPr>
            <a:r>
              <a:rPr lang="zh-CN" altLang="en-US" sz="5400" b="1" dirty="0">
                <a:solidFill>
                  <a:srgbClr val="2A5CAA"/>
                </a:solidFill>
                <a:latin typeface="楷体" panose="02010609060101010101" pitchFamily="49" charset="-122"/>
                <a:ea typeface="楷体" panose="02010609060101010101" pitchFamily="49" charset="-122"/>
              </a:rPr>
              <a:t>     认识：农业是本业，商业是末业。</a:t>
            </a:r>
            <a:endParaRPr lang="en-US" altLang="zh-CN" sz="5400" b="1" dirty="0">
              <a:solidFill>
                <a:srgbClr val="2A5CAA"/>
              </a:solidFill>
              <a:latin typeface="楷体" panose="02010609060101010101" pitchFamily="49" charset="-122"/>
              <a:ea typeface="楷体" panose="02010609060101010101" pitchFamily="49" charset="-122"/>
            </a:endParaRPr>
          </a:p>
          <a:p>
            <a:pPr>
              <a:lnSpc>
                <a:spcPct val="110000"/>
              </a:lnSpc>
            </a:pPr>
            <a:r>
              <a:rPr lang="zh-CN" altLang="en-US" sz="5400" b="1" dirty="0">
                <a:solidFill>
                  <a:srgbClr val="2A5CAA"/>
                </a:solidFill>
                <a:latin typeface="楷体" panose="02010609060101010101" pitchFamily="49" charset="-122"/>
                <a:ea typeface="楷体" panose="02010609060101010101" pitchFamily="49" charset="-122"/>
              </a:rPr>
              <a:t>     背景：当时商业与农业争夺劳动力，影响农业生产。</a:t>
            </a:r>
            <a:endParaRPr lang="zh-CN" altLang="en-US" sz="5400" dirty="0"/>
          </a:p>
        </p:txBody>
      </p:sp>
      <p:sp>
        <p:nvSpPr>
          <p:cNvPr id="9" name="矩形 8">
            <a:extLst>
              <a:ext uri="{FF2B5EF4-FFF2-40B4-BE49-F238E27FC236}">
                <a16:creationId xmlns="" xmlns:a16="http://schemas.microsoft.com/office/drawing/2014/main" id="{3B523375-BF97-41C1-B4E6-53E7E6A6A2F6}"/>
              </a:ext>
            </a:extLst>
          </p:cNvPr>
          <p:cNvSpPr/>
          <p:nvPr/>
        </p:nvSpPr>
        <p:spPr>
          <a:xfrm>
            <a:off x="1250650" y="6543000"/>
            <a:ext cx="20227501" cy="4662815"/>
          </a:xfrm>
          <a:prstGeom prst="rect">
            <a:avLst/>
          </a:prstGeom>
        </p:spPr>
        <p:txBody>
          <a:bodyPr wrap="square">
            <a:spAutoFit/>
          </a:bodyPr>
          <a:lstStyle/>
          <a:p>
            <a:pPr>
              <a:lnSpc>
                <a:spcPct val="110000"/>
              </a:lnSpc>
            </a:pPr>
            <a:r>
              <a:rPr lang="zh-CN" altLang="en-US" sz="5400" dirty="0">
                <a:solidFill>
                  <a:srgbClr val="FF0000"/>
                </a:solidFill>
                <a:latin typeface="黑体" panose="02010609060101010101" pitchFamily="49" charset="-122"/>
                <a:ea typeface="黑体" panose="02010609060101010101" pitchFamily="49" charset="-122"/>
              </a:rPr>
              <a:t>     解析</a:t>
            </a:r>
            <a:r>
              <a:rPr lang="zh-CN" altLang="en-US" sz="5400" dirty="0">
                <a:solidFill>
                  <a:srgbClr val="FF0000"/>
                </a:solidFill>
                <a:latin typeface="楷体" panose="02010609060101010101" pitchFamily="49" charset="-122"/>
                <a:ea typeface="楷体" panose="02010609060101010101" pitchFamily="49" charset="-122"/>
              </a:rPr>
              <a:t>：</a:t>
            </a:r>
            <a:r>
              <a:rPr lang="zh-CN" altLang="en-US" sz="5400" b="1" spc="100" dirty="0">
                <a:solidFill>
                  <a:srgbClr val="2A5CAA"/>
                </a:solidFill>
                <a:latin typeface="楷体" panose="02010609060101010101" pitchFamily="49" charset="-122"/>
                <a:ea typeface="楷体" panose="02010609060101010101" pitchFamily="49" charset="-122"/>
              </a:rPr>
              <a:t>第一小问态度，依据材料一中“孟子对于农商一列平</a:t>
            </a:r>
            <a:endParaRPr lang="en-US" altLang="zh-CN" sz="5400" b="1" spc="100" dirty="0">
              <a:solidFill>
                <a:srgbClr val="2A5CAA"/>
              </a:solidFill>
              <a:latin typeface="楷体" panose="02010609060101010101" pitchFamily="49" charset="-122"/>
              <a:ea typeface="楷体" panose="02010609060101010101" pitchFamily="49" charset="-122"/>
            </a:endParaRPr>
          </a:p>
          <a:p>
            <a:pPr>
              <a:lnSpc>
                <a:spcPct val="110000"/>
              </a:lnSpc>
            </a:pPr>
            <a:r>
              <a:rPr lang="zh-CN" altLang="en-US" sz="5400" b="1" dirty="0">
                <a:solidFill>
                  <a:srgbClr val="2A5CAA"/>
                </a:solidFill>
                <a:latin typeface="楷体" panose="02010609060101010101" pitchFamily="49" charset="-122"/>
                <a:ea typeface="楷体" panose="02010609060101010101" pitchFamily="49" charset="-122"/>
              </a:rPr>
              <a:t>视”和“自此视农为‘本富’，商为‘末富’”的信息进行归纳即</a:t>
            </a:r>
            <a:endParaRPr lang="en-US" altLang="zh-CN" sz="5400" b="1" dirty="0">
              <a:solidFill>
                <a:srgbClr val="2A5CAA"/>
              </a:solidFill>
              <a:latin typeface="楷体" panose="02010609060101010101" pitchFamily="49" charset="-122"/>
              <a:ea typeface="楷体" panose="02010609060101010101" pitchFamily="49" charset="-122"/>
            </a:endParaRPr>
          </a:p>
          <a:p>
            <a:pPr>
              <a:lnSpc>
                <a:spcPct val="110000"/>
              </a:lnSpc>
            </a:pPr>
            <a:r>
              <a:rPr lang="zh-CN" altLang="en-US" sz="5400" b="1" dirty="0">
                <a:solidFill>
                  <a:srgbClr val="2A5CAA"/>
                </a:solidFill>
                <a:latin typeface="楷体" panose="02010609060101010101" pitchFamily="49" charset="-122"/>
                <a:ea typeface="楷体" panose="02010609060101010101" pitchFamily="49" charset="-122"/>
              </a:rPr>
              <a:t>可；第二小问认识，依据“自此视农为‘本富’，商为‘末富’”</a:t>
            </a:r>
            <a:endParaRPr lang="en-US" altLang="zh-CN" sz="5400" b="1" dirty="0">
              <a:solidFill>
                <a:srgbClr val="2A5CAA"/>
              </a:solidFill>
              <a:latin typeface="楷体" panose="02010609060101010101" pitchFamily="49" charset="-122"/>
              <a:ea typeface="楷体" panose="02010609060101010101" pitchFamily="49" charset="-122"/>
            </a:endParaRPr>
          </a:p>
          <a:p>
            <a:pPr>
              <a:lnSpc>
                <a:spcPct val="110000"/>
              </a:lnSpc>
            </a:pPr>
            <a:r>
              <a:rPr lang="zh-CN" altLang="en-US" sz="5400" b="1" dirty="0">
                <a:solidFill>
                  <a:srgbClr val="2A5CAA"/>
                </a:solidFill>
                <a:latin typeface="楷体" panose="02010609060101010101" pitchFamily="49" charset="-122"/>
                <a:ea typeface="楷体" panose="02010609060101010101" pitchFamily="49" charset="-122"/>
              </a:rPr>
              <a:t>的信息即可归纳；第三小问背景，从推行重农抑商的原因，特别是</a:t>
            </a:r>
            <a:endParaRPr lang="en-US" altLang="zh-CN" sz="5400" b="1" dirty="0">
              <a:solidFill>
                <a:srgbClr val="2A5CAA"/>
              </a:solidFill>
              <a:latin typeface="楷体" panose="02010609060101010101" pitchFamily="49" charset="-122"/>
              <a:ea typeface="楷体" panose="02010609060101010101" pitchFamily="49" charset="-122"/>
            </a:endParaRPr>
          </a:p>
          <a:p>
            <a:pPr>
              <a:lnSpc>
                <a:spcPct val="110000"/>
              </a:lnSpc>
            </a:pPr>
            <a:r>
              <a:rPr lang="zh-CN" altLang="en-US" sz="5400" b="1" dirty="0">
                <a:solidFill>
                  <a:srgbClr val="2A5CAA"/>
                </a:solidFill>
                <a:latin typeface="楷体" panose="02010609060101010101" pitchFamily="49" charset="-122"/>
                <a:ea typeface="楷体" panose="02010609060101010101" pitchFamily="49" charset="-122"/>
              </a:rPr>
              <a:t>商业对农业的不利影响分析。</a:t>
            </a:r>
            <a:endParaRPr lang="zh-CN" altLang="en-US" sz="5400" dirty="0"/>
          </a:p>
        </p:txBody>
      </p:sp>
    </p:spTree>
    <p:extLst>
      <p:ext uri="{BB962C8B-B14F-4D97-AF65-F5344CB8AC3E}">
        <p14:creationId xmlns:p14="http://schemas.microsoft.com/office/powerpoint/2010/main" val="576579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椭圆 9">
            <a:extLst>
              <a:ext uri="{FF2B5EF4-FFF2-40B4-BE49-F238E27FC236}">
                <a16:creationId xmlns="" xmlns:a16="http://schemas.microsoft.com/office/drawing/2014/main" id="{DCCB5EC5-7947-43AC-BB48-0CB62680AD33}"/>
              </a:ext>
            </a:extLst>
          </p:cNvPr>
          <p:cNvSpPr/>
          <p:nvPr/>
        </p:nvSpPr>
        <p:spPr>
          <a:xfrm>
            <a:off x="9539389" y="2484171"/>
            <a:ext cx="1260000" cy="12600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5400" b="1" dirty="0">
                <a:latin typeface="微软雅黑" panose="020B0503020204020204" pitchFamily="34" charset="-122"/>
                <a:ea typeface="微软雅黑" panose="020B0503020204020204" pitchFamily="34" charset="-122"/>
              </a:rPr>
              <a:t>1</a:t>
            </a:r>
            <a:endParaRPr lang="zh-CN" altLang="en-US" sz="5400" b="1" dirty="0">
              <a:latin typeface="微软雅黑" panose="020B0503020204020204" pitchFamily="34" charset="-122"/>
              <a:ea typeface="微软雅黑" panose="020B0503020204020204" pitchFamily="34" charset="-122"/>
            </a:endParaRPr>
          </a:p>
        </p:txBody>
      </p:sp>
      <p:grpSp>
        <p:nvGrpSpPr>
          <p:cNvPr id="41" name="组合 40">
            <a:extLst>
              <a:ext uri="{FF2B5EF4-FFF2-40B4-BE49-F238E27FC236}">
                <a16:creationId xmlns="" xmlns:a16="http://schemas.microsoft.com/office/drawing/2014/main" id="{9907BBFB-184B-41FE-9749-BF423B556741}"/>
              </a:ext>
            </a:extLst>
          </p:cNvPr>
          <p:cNvGrpSpPr/>
          <p:nvPr/>
        </p:nvGrpSpPr>
        <p:grpSpPr>
          <a:xfrm>
            <a:off x="21320650" y="4338000"/>
            <a:ext cx="2700000" cy="4596059"/>
            <a:chOff x="21320650" y="4338000"/>
            <a:chExt cx="2700000" cy="4596059"/>
          </a:xfrm>
        </p:grpSpPr>
        <p:pic>
          <p:nvPicPr>
            <p:cNvPr id="42" name="图片 41">
              <a:extLst>
                <a:ext uri="{FF2B5EF4-FFF2-40B4-BE49-F238E27FC236}">
                  <a16:creationId xmlns="" xmlns:a16="http://schemas.microsoft.com/office/drawing/2014/main" id="{B42CC1BD-3739-4913-9168-0EC9BB24D037}"/>
                </a:ext>
              </a:extLst>
            </p:cNvPr>
            <p:cNvPicPr>
              <a:picLocks noChangeAspect="1"/>
            </p:cNvPicPr>
            <p:nvPr/>
          </p:nvPicPr>
          <p:blipFill rotWithShape="1">
            <a:blip r:embed="rId2">
              <a:extLst>
                <a:ext uri="{28A0092B-C50C-407E-A947-70E740481C1C}">
                  <a14:useLocalDpi xmlns:a14="http://schemas.microsoft.com/office/drawing/2010/main" val="0"/>
                </a:ext>
              </a:extLst>
            </a:blip>
            <a:srcRect r="45499"/>
            <a:stretch/>
          </p:blipFill>
          <p:spPr>
            <a:xfrm>
              <a:off x="21320650" y="4338000"/>
              <a:ext cx="2700000" cy="4596059"/>
            </a:xfrm>
            <a:prstGeom prst="rect">
              <a:avLst/>
            </a:prstGeom>
          </p:spPr>
        </p:pic>
        <p:sp>
          <p:nvSpPr>
            <p:cNvPr id="46" name="页脚占位符 11">
              <a:extLst>
                <a:ext uri="{FF2B5EF4-FFF2-40B4-BE49-F238E27FC236}">
                  <a16:creationId xmlns="" xmlns:a16="http://schemas.microsoft.com/office/drawing/2014/main" id="{B3D71693-5E64-4E58-8746-58C89EB7CA81}"/>
                </a:ext>
              </a:extLst>
            </p:cNvPr>
            <p:cNvSpPr txBox="1">
              <a:spLocks/>
            </p:cNvSpPr>
            <p:nvPr/>
          </p:nvSpPr>
          <p:spPr>
            <a:xfrm>
              <a:off x="21719239" y="6093788"/>
              <a:ext cx="2285390" cy="1596555"/>
            </a:xfrm>
            <a:prstGeom prst="rect">
              <a:avLst/>
            </a:prstGeom>
          </p:spPr>
          <p:txBody>
            <a:bodyPr vert="horz" lIns="65384" tIns="32692" rIns="65384" bIns="32692" rtlCol="0" anchor="ctr"/>
            <a:lstStyle>
              <a:defPPr>
                <a:defRPr lang="zh-CN"/>
              </a:defPPr>
              <a:lvl1pPr marL="0" algn="l" defTabSz="1827530" rtl="0" eaLnBrk="1" latinLnBrk="0" hangingPunct="1">
                <a:defRPr sz="2400" b="1" kern="1200">
                  <a:solidFill>
                    <a:schemeClr val="tx1"/>
                  </a:solidFill>
                  <a:latin typeface="方正书宋_GBK" panose="03000509000000000000" pitchFamily="65" charset="-122"/>
                  <a:ea typeface="方正书宋_GBK" panose="03000509000000000000" pitchFamily="65" charset="-122"/>
                  <a:cs typeface="+mn-cs"/>
                </a:defRPr>
              </a:lvl1pPr>
              <a:lvl2pPr marL="913765" algn="l" defTabSz="1827530" rtl="0" eaLnBrk="1" latinLnBrk="0" hangingPunct="1">
                <a:defRPr sz="3600" kern="1200">
                  <a:solidFill>
                    <a:schemeClr val="tx1"/>
                  </a:solidFill>
                  <a:latin typeface="+mn-lt"/>
                  <a:ea typeface="+mn-ea"/>
                  <a:cs typeface="+mn-cs"/>
                </a:defRPr>
              </a:lvl2pPr>
              <a:lvl3pPr marL="1828165" algn="l" defTabSz="1827530" rtl="0" eaLnBrk="1" latinLnBrk="0" hangingPunct="1">
                <a:defRPr sz="3600" kern="1200">
                  <a:solidFill>
                    <a:schemeClr val="tx1"/>
                  </a:solidFill>
                  <a:latin typeface="+mn-lt"/>
                  <a:ea typeface="+mn-ea"/>
                  <a:cs typeface="+mn-cs"/>
                </a:defRPr>
              </a:lvl3pPr>
              <a:lvl4pPr marL="2741930" algn="l" defTabSz="1827530" rtl="0" eaLnBrk="1" latinLnBrk="0" hangingPunct="1">
                <a:defRPr sz="3600" kern="1200">
                  <a:solidFill>
                    <a:schemeClr val="tx1"/>
                  </a:solidFill>
                  <a:latin typeface="+mn-lt"/>
                  <a:ea typeface="+mn-ea"/>
                  <a:cs typeface="+mn-cs"/>
                </a:defRPr>
              </a:lvl4pPr>
              <a:lvl5pPr marL="3655695" algn="l" defTabSz="1827530" rtl="0" eaLnBrk="1" latinLnBrk="0" hangingPunct="1">
                <a:defRPr sz="3600" kern="1200">
                  <a:solidFill>
                    <a:schemeClr val="tx1"/>
                  </a:solidFill>
                  <a:latin typeface="+mn-lt"/>
                  <a:ea typeface="+mn-ea"/>
                  <a:cs typeface="+mn-cs"/>
                </a:defRPr>
              </a:lvl5pPr>
              <a:lvl6pPr marL="4570095" algn="l" defTabSz="1827530" rtl="0" eaLnBrk="1" latinLnBrk="0" hangingPunct="1">
                <a:defRPr sz="3600" kern="1200">
                  <a:solidFill>
                    <a:schemeClr val="tx1"/>
                  </a:solidFill>
                  <a:latin typeface="+mn-lt"/>
                  <a:ea typeface="+mn-ea"/>
                  <a:cs typeface="+mn-cs"/>
                </a:defRPr>
              </a:lvl6pPr>
              <a:lvl7pPr marL="5483860" algn="l" defTabSz="1827530" rtl="0" eaLnBrk="1" latinLnBrk="0" hangingPunct="1">
                <a:defRPr sz="3600" kern="1200">
                  <a:solidFill>
                    <a:schemeClr val="tx1"/>
                  </a:solidFill>
                  <a:latin typeface="+mn-lt"/>
                  <a:ea typeface="+mn-ea"/>
                  <a:cs typeface="+mn-cs"/>
                </a:defRPr>
              </a:lvl7pPr>
              <a:lvl8pPr marL="6397625" algn="l" defTabSz="1827530" rtl="0" eaLnBrk="1" latinLnBrk="0" hangingPunct="1">
                <a:defRPr sz="3600" kern="1200">
                  <a:solidFill>
                    <a:schemeClr val="tx1"/>
                  </a:solidFill>
                  <a:latin typeface="+mn-lt"/>
                  <a:ea typeface="+mn-ea"/>
                  <a:cs typeface="+mn-cs"/>
                </a:defRPr>
              </a:lvl8pPr>
              <a:lvl9pPr marL="7311390" algn="l" defTabSz="1827530" rtl="0" eaLnBrk="1" latinLnBrk="0" hangingPunct="1">
                <a:defRPr sz="3600" kern="1200">
                  <a:solidFill>
                    <a:schemeClr val="tx1"/>
                  </a:solidFill>
                  <a:latin typeface="+mn-lt"/>
                  <a:ea typeface="+mn-ea"/>
                  <a:cs typeface="+mn-cs"/>
                </a:defRPr>
              </a:lvl9pPr>
            </a:lstStyle>
            <a:p>
              <a:pPr algn="ctr"/>
              <a:r>
                <a:rPr lang="zh-CN" altLang="en-US" sz="3600" spc="-300" dirty="0">
                  <a:latin typeface="宋体" panose="02010600030101010101" pitchFamily="2" charset="-122"/>
                  <a:ea typeface="宋体" panose="02010600030101010101" pitchFamily="2" charset="-122"/>
                </a:rPr>
                <a:t>一张图学透</a:t>
              </a:r>
              <a:r>
                <a:rPr lang="zh-CN" altLang="en-US" sz="3600" dirty="0">
                  <a:solidFill>
                    <a:srgbClr val="FF0000"/>
                  </a:solidFill>
                  <a:latin typeface="宋体" panose="02010600030101010101" pitchFamily="2" charset="-122"/>
                  <a:ea typeface="宋体" panose="02010600030101010101" pitchFamily="2" charset="-122"/>
                </a:rPr>
                <a:t>土地制度的演变</a:t>
              </a:r>
            </a:p>
            <a:p>
              <a:pPr algn="ctr"/>
              <a:endParaRPr lang="zh-CN" altLang="en-US" sz="3600" dirty="0">
                <a:solidFill>
                  <a:srgbClr val="FF0000"/>
                </a:solidFill>
                <a:latin typeface="宋体" panose="02010600030101010101" pitchFamily="2" charset="-122"/>
                <a:ea typeface="宋体" panose="02010600030101010101" pitchFamily="2" charset="-122"/>
                <a:cs typeface="Times New Roman" panose="02020603050405020304" pitchFamily="18" charset="0"/>
              </a:endParaRPr>
            </a:p>
          </p:txBody>
        </p:sp>
      </p:grpSp>
      <p:sp>
        <p:nvSpPr>
          <p:cNvPr id="2" name="文本框 1">
            <a:extLst>
              <a:ext uri="{FF2B5EF4-FFF2-40B4-BE49-F238E27FC236}">
                <a16:creationId xmlns="" xmlns:a16="http://schemas.microsoft.com/office/drawing/2014/main" id="{C19CF037-B5D8-4AF9-91DD-D70D80FE6C66}"/>
              </a:ext>
            </a:extLst>
          </p:cNvPr>
          <p:cNvSpPr txBox="1"/>
          <p:nvPr/>
        </p:nvSpPr>
        <p:spPr>
          <a:xfrm>
            <a:off x="8238557" y="1583229"/>
            <a:ext cx="4134465" cy="769441"/>
          </a:xfrm>
          <a:prstGeom prst="rect">
            <a:avLst/>
          </a:prstGeom>
          <a:noFill/>
        </p:spPr>
        <p:txBody>
          <a:bodyPr wrap="none" rtlCol="0">
            <a:spAutoFit/>
          </a:bodyPr>
          <a:lstStyle/>
          <a:p>
            <a:pPr algn="ctr"/>
            <a:r>
              <a:rPr lang="zh-CN" altLang="en-US" sz="4400" dirty="0">
                <a:latin typeface="黑体" panose="02010609060101010101" pitchFamily="49" charset="-122"/>
                <a:ea typeface="黑体" panose="02010609060101010101" pitchFamily="49" charset="-122"/>
              </a:rPr>
              <a:t>土地制度的演变</a:t>
            </a:r>
          </a:p>
        </p:txBody>
      </p:sp>
      <p:grpSp>
        <p:nvGrpSpPr>
          <p:cNvPr id="9" name="组合 8">
            <a:extLst>
              <a:ext uri="{FF2B5EF4-FFF2-40B4-BE49-F238E27FC236}">
                <a16:creationId xmlns="" xmlns:a16="http://schemas.microsoft.com/office/drawing/2014/main" id="{99156A55-624F-4BD8-B182-EBC8A60CFB53}"/>
              </a:ext>
            </a:extLst>
          </p:cNvPr>
          <p:cNvGrpSpPr/>
          <p:nvPr/>
        </p:nvGrpSpPr>
        <p:grpSpPr>
          <a:xfrm>
            <a:off x="1265164" y="736542"/>
            <a:ext cx="4272250" cy="855000"/>
            <a:chOff x="1265164" y="736542"/>
            <a:chExt cx="4272250" cy="855000"/>
          </a:xfrm>
        </p:grpSpPr>
        <p:sp>
          <p:nvSpPr>
            <p:cNvPr id="7" name="椭圆 6">
              <a:extLst>
                <a:ext uri="{FF2B5EF4-FFF2-40B4-BE49-F238E27FC236}">
                  <a16:creationId xmlns="" xmlns:a16="http://schemas.microsoft.com/office/drawing/2014/main" id="{B1ED0434-78B8-4194-9DA6-79DD14072D22}"/>
                </a:ext>
              </a:extLst>
            </p:cNvPr>
            <p:cNvSpPr/>
            <p:nvPr/>
          </p:nvSpPr>
          <p:spPr>
            <a:xfrm>
              <a:off x="1265164" y="736542"/>
              <a:ext cx="855000" cy="855000"/>
            </a:xfrm>
            <a:prstGeom prst="ellipse">
              <a:avLst/>
            </a:prstGeom>
            <a:solidFill>
              <a:srgbClr val="00AE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4800" b="1" dirty="0"/>
                <a:t>一</a:t>
              </a:r>
            </a:p>
          </p:txBody>
        </p:sp>
        <p:sp>
          <p:nvSpPr>
            <p:cNvPr id="55" name="椭圆 54">
              <a:extLst>
                <a:ext uri="{FF2B5EF4-FFF2-40B4-BE49-F238E27FC236}">
                  <a16:creationId xmlns="" xmlns:a16="http://schemas.microsoft.com/office/drawing/2014/main" id="{1CE58543-4451-47F7-939A-A20275B2476C}"/>
                </a:ext>
              </a:extLst>
            </p:cNvPr>
            <p:cNvSpPr/>
            <p:nvPr/>
          </p:nvSpPr>
          <p:spPr>
            <a:xfrm>
              <a:off x="2120164" y="736542"/>
              <a:ext cx="855000" cy="855000"/>
            </a:xfrm>
            <a:prstGeom prst="ellipse">
              <a:avLst/>
            </a:prstGeom>
            <a:solidFill>
              <a:srgbClr val="00AE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4800" b="1" dirty="0"/>
                <a:t>张</a:t>
              </a:r>
            </a:p>
          </p:txBody>
        </p:sp>
        <p:sp>
          <p:nvSpPr>
            <p:cNvPr id="56" name="椭圆 55">
              <a:extLst>
                <a:ext uri="{FF2B5EF4-FFF2-40B4-BE49-F238E27FC236}">
                  <a16:creationId xmlns="" xmlns:a16="http://schemas.microsoft.com/office/drawing/2014/main" id="{18840626-30E1-46DC-BAD9-B81CBE0F51B4}"/>
                </a:ext>
              </a:extLst>
            </p:cNvPr>
            <p:cNvSpPr/>
            <p:nvPr/>
          </p:nvSpPr>
          <p:spPr>
            <a:xfrm>
              <a:off x="2975164" y="736542"/>
              <a:ext cx="855000" cy="855000"/>
            </a:xfrm>
            <a:prstGeom prst="ellipse">
              <a:avLst/>
            </a:prstGeom>
            <a:solidFill>
              <a:srgbClr val="00AE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4800" b="1" dirty="0"/>
                <a:t>图</a:t>
              </a:r>
            </a:p>
          </p:txBody>
        </p:sp>
        <p:sp>
          <p:nvSpPr>
            <p:cNvPr id="57" name="椭圆 56">
              <a:extLst>
                <a:ext uri="{FF2B5EF4-FFF2-40B4-BE49-F238E27FC236}">
                  <a16:creationId xmlns="" xmlns:a16="http://schemas.microsoft.com/office/drawing/2014/main" id="{5CC6C132-24F8-4C79-A39E-63E3862D746E}"/>
                </a:ext>
              </a:extLst>
            </p:cNvPr>
            <p:cNvSpPr/>
            <p:nvPr/>
          </p:nvSpPr>
          <p:spPr>
            <a:xfrm>
              <a:off x="3827414" y="736542"/>
              <a:ext cx="855000" cy="855000"/>
            </a:xfrm>
            <a:prstGeom prst="ellipse">
              <a:avLst/>
            </a:prstGeom>
            <a:solidFill>
              <a:srgbClr val="00AE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4800" b="1" dirty="0"/>
                <a:t>学</a:t>
              </a:r>
            </a:p>
          </p:txBody>
        </p:sp>
        <p:sp>
          <p:nvSpPr>
            <p:cNvPr id="58" name="椭圆 57">
              <a:extLst>
                <a:ext uri="{FF2B5EF4-FFF2-40B4-BE49-F238E27FC236}">
                  <a16:creationId xmlns="" xmlns:a16="http://schemas.microsoft.com/office/drawing/2014/main" id="{2F8CB240-2489-490D-92F8-BE49C8747963}"/>
                </a:ext>
              </a:extLst>
            </p:cNvPr>
            <p:cNvSpPr/>
            <p:nvPr/>
          </p:nvSpPr>
          <p:spPr>
            <a:xfrm>
              <a:off x="4682414" y="736542"/>
              <a:ext cx="855000" cy="855000"/>
            </a:xfrm>
            <a:prstGeom prst="ellipse">
              <a:avLst/>
            </a:prstGeom>
            <a:solidFill>
              <a:srgbClr val="00AE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4800" b="1" dirty="0"/>
                <a:t>透</a:t>
              </a:r>
            </a:p>
          </p:txBody>
        </p:sp>
      </p:grpSp>
      <p:grpSp>
        <p:nvGrpSpPr>
          <p:cNvPr id="13" name="组合 12"/>
          <p:cNvGrpSpPr/>
          <p:nvPr/>
        </p:nvGrpSpPr>
        <p:grpSpPr>
          <a:xfrm>
            <a:off x="1806224" y="3446830"/>
            <a:ext cx="17243173" cy="9242716"/>
            <a:chOff x="1806224" y="3446830"/>
            <a:chExt cx="17243173" cy="9242716"/>
          </a:xfrm>
        </p:grpSpPr>
        <p:sp>
          <p:nvSpPr>
            <p:cNvPr id="43" name="文本框 42">
              <a:extLst>
                <a:ext uri="{FF2B5EF4-FFF2-40B4-BE49-F238E27FC236}">
                  <a16:creationId xmlns="" xmlns:a16="http://schemas.microsoft.com/office/drawing/2014/main" id="{74373F3B-C763-4F1B-A8B6-9D8E45EFB337}"/>
                </a:ext>
              </a:extLst>
            </p:cNvPr>
            <p:cNvSpPr txBox="1"/>
            <p:nvPr/>
          </p:nvSpPr>
          <p:spPr>
            <a:xfrm>
              <a:off x="7765300" y="4533605"/>
              <a:ext cx="2610928" cy="1200329"/>
            </a:xfrm>
            <a:prstGeom prst="rect">
              <a:avLst/>
            </a:prstGeom>
            <a:noFill/>
          </p:spPr>
          <p:txBody>
            <a:bodyPr wrap="square" rtlCol="0">
              <a:spAutoFit/>
            </a:bodyPr>
            <a:lstStyle/>
            <a:p>
              <a:pPr algn="ctr"/>
              <a:r>
                <a:rPr lang="zh-CN" altLang="en-US" dirty="0">
                  <a:solidFill>
                    <a:srgbClr val="FF0000"/>
                  </a:solidFill>
                  <a:latin typeface="黑体" panose="02010609060101010101" pitchFamily="49" charset="-122"/>
                  <a:ea typeface="黑体" panose="02010609060101010101" pitchFamily="49" charset="-122"/>
                </a:rPr>
                <a:t>封建社会的</a:t>
              </a:r>
              <a:endParaRPr lang="en-US" altLang="zh-CN" dirty="0">
                <a:solidFill>
                  <a:srgbClr val="FF0000"/>
                </a:solidFill>
                <a:latin typeface="黑体" panose="02010609060101010101" pitchFamily="49" charset="-122"/>
                <a:ea typeface="黑体" panose="02010609060101010101" pitchFamily="49" charset="-122"/>
              </a:endParaRPr>
            </a:p>
            <a:p>
              <a:pPr algn="ctr"/>
              <a:r>
                <a:rPr lang="zh-CN" altLang="en-US" dirty="0">
                  <a:solidFill>
                    <a:srgbClr val="FF0000"/>
                  </a:solidFill>
                  <a:latin typeface="黑体" panose="02010609060101010101" pitchFamily="49" charset="-122"/>
                  <a:ea typeface="黑体" panose="02010609060101010101" pitchFamily="49" charset="-122"/>
                </a:rPr>
                <a:t>土地私有制</a:t>
              </a:r>
            </a:p>
          </p:txBody>
        </p:sp>
        <p:grpSp>
          <p:nvGrpSpPr>
            <p:cNvPr id="50" name="组合 49">
              <a:extLst>
                <a:ext uri="{FF2B5EF4-FFF2-40B4-BE49-F238E27FC236}">
                  <a16:creationId xmlns="" xmlns:a16="http://schemas.microsoft.com/office/drawing/2014/main" id="{62870EDE-1AA5-4845-8B8F-1006E810F6A0}"/>
                </a:ext>
              </a:extLst>
            </p:cNvPr>
            <p:cNvGrpSpPr/>
            <p:nvPr/>
          </p:nvGrpSpPr>
          <p:grpSpPr>
            <a:xfrm>
              <a:off x="6380650" y="3446830"/>
              <a:ext cx="3288470" cy="2151385"/>
              <a:chOff x="4400548" y="3446829"/>
              <a:chExt cx="5219824" cy="2250235"/>
            </a:xfrm>
          </p:grpSpPr>
          <p:sp>
            <p:nvSpPr>
              <p:cNvPr id="53" name="任意多边形: 形状 52">
                <a:extLst>
                  <a:ext uri="{FF2B5EF4-FFF2-40B4-BE49-F238E27FC236}">
                    <a16:creationId xmlns="" xmlns:a16="http://schemas.microsoft.com/office/drawing/2014/main" id="{43A603E7-8F3C-4150-821D-F4638ADC098E}"/>
                  </a:ext>
                </a:extLst>
              </p:cNvPr>
              <p:cNvSpPr/>
              <p:nvPr/>
            </p:nvSpPr>
            <p:spPr>
              <a:xfrm flipH="1">
                <a:off x="5890200" y="3446829"/>
                <a:ext cx="3730172" cy="1872342"/>
              </a:xfrm>
              <a:custGeom>
                <a:avLst/>
                <a:gdLst>
                  <a:gd name="connsiteX0" fmla="*/ 0 w 3730172"/>
                  <a:gd name="connsiteY0" fmla="*/ 0 h 1872342"/>
                  <a:gd name="connsiteX1" fmla="*/ 3730172 w 3730172"/>
                  <a:gd name="connsiteY1" fmla="*/ 1872342 h 1872342"/>
                  <a:gd name="connsiteX0" fmla="*/ 0 w 3730172"/>
                  <a:gd name="connsiteY0" fmla="*/ 0 h 1872342"/>
                  <a:gd name="connsiteX1" fmla="*/ 1796143 w 3730172"/>
                  <a:gd name="connsiteY1" fmla="*/ 885371 h 1872342"/>
                  <a:gd name="connsiteX2" fmla="*/ 3730172 w 3730172"/>
                  <a:gd name="connsiteY2" fmla="*/ 1872342 h 1872342"/>
                  <a:gd name="connsiteX0" fmla="*/ 0 w 3730172"/>
                  <a:gd name="connsiteY0" fmla="*/ 0 h 1872342"/>
                  <a:gd name="connsiteX1" fmla="*/ 2024743 w 3730172"/>
                  <a:gd name="connsiteY1" fmla="*/ 542471 h 1872342"/>
                  <a:gd name="connsiteX2" fmla="*/ 3730172 w 3730172"/>
                  <a:gd name="connsiteY2" fmla="*/ 1872342 h 1872342"/>
                  <a:gd name="connsiteX0" fmla="*/ 0 w 3730172"/>
                  <a:gd name="connsiteY0" fmla="*/ 0 h 1872342"/>
                  <a:gd name="connsiteX1" fmla="*/ 2024743 w 3730172"/>
                  <a:gd name="connsiteY1" fmla="*/ 542471 h 1872342"/>
                  <a:gd name="connsiteX2" fmla="*/ 3730172 w 3730172"/>
                  <a:gd name="connsiteY2" fmla="*/ 1872342 h 1872342"/>
                  <a:gd name="connsiteX0" fmla="*/ 0 w 3730172"/>
                  <a:gd name="connsiteY0" fmla="*/ 0 h 1872342"/>
                  <a:gd name="connsiteX1" fmla="*/ 2024743 w 3730172"/>
                  <a:gd name="connsiteY1" fmla="*/ 542471 h 1872342"/>
                  <a:gd name="connsiteX2" fmla="*/ 3730172 w 3730172"/>
                  <a:gd name="connsiteY2" fmla="*/ 1872342 h 1872342"/>
                  <a:gd name="connsiteX0" fmla="*/ 0 w 3730172"/>
                  <a:gd name="connsiteY0" fmla="*/ 0 h 1872342"/>
                  <a:gd name="connsiteX1" fmla="*/ 2024743 w 3730172"/>
                  <a:gd name="connsiteY1" fmla="*/ 542471 h 1872342"/>
                  <a:gd name="connsiteX2" fmla="*/ 3730172 w 3730172"/>
                  <a:gd name="connsiteY2" fmla="*/ 1872342 h 1872342"/>
                  <a:gd name="connsiteX0" fmla="*/ 0 w 3730172"/>
                  <a:gd name="connsiteY0" fmla="*/ 0 h 1872342"/>
                  <a:gd name="connsiteX1" fmla="*/ 2024743 w 3730172"/>
                  <a:gd name="connsiteY1" fmla="*/ 542471 h 1872342"/>
                  <a:gd name="connsiteX2" fmla="*/ 3730172 w 3730172"/>
                  <a:gd name="connsiteY2" fmla="*/ 1872342 h 1872342"/>
                </a:gdLst>
                <a:ahLst/>
                <a:cxnLst>
                  <a:cxn ang="0">
                    <a:pos x="connsiteX0" y="connsiteY0"/>
                  </a:cxn>
                  <a:cxn ang="0">
                    <a:pos x="connsiteX1" y="connsiteY1"/>
                  </a:cxn>
                  <a:cxn ang="0">
                    <a:pos x="connsiteX2" y="connsiteY2"/>
                  </a:cxn>
                </a:cxnLst>
                <a:rect l="l" t="t" r="r" b="b"/>
                <a:pathLst>
                  <a:path w="3730172" h="1872342">
                    <a:moveTo>
                      <a:pt x="0" y="0"/>
                    </a:moveTo>
                    <a:cubicBezTo>
                      <a:pt x="674914" y="180824"/>
                      <a:pt x="841829" y="793447"/>
                      <a:pt x="2024743" y="542471"/>
                    </a:cubicBezTo>
                    <a:cubicBezTo>
                      <a:pt x="3266319" y="401561"/>
                      <a:pt x="3161696" y="1429052"/>
                      <a:pt x="3730172" y="1872342"/>
                    </a:cubicBezTo>
                  </a:path>
                </a:pathLst>
              </a:custGeom>
              <a:noFill/>
              <a:ln w="57150" cmpd="dbl">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椭圆 53">
                <a:extLst>
                  <a:ext uri="{FF2B5EF4-FFF2-40B4-BE49-F238E27FC236}">
                    <a16:creationId xmlns="" xmlns:a16="http://schemas.microsoft.com/office/drawing/2014/main" id="{46163624-F595-4BF2-80BA-BA2BF3391DEB}"/>
                  </a:ext>
                </a:extLst>
              </p:cNvPr>
              <p:cNvSpPr/>
              <p:nvPr/>
            </p:nvSpPr>
            <p:spPr>
              <a:xfrm>
                <a:off x="5186267" y="5211279"/>
                <a:ext cx="703933" cy="485785"/>
              </a:xfrm>
              <a:prstGeom prst="ellipse">
                <a:avLst/>
              </a:prstGeom>
              <a:solidFill>
                <a:schemeClr val="bg1"/>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5400" b="1" dirty="0">
                  <a:latin typeface="微软雅黑" panose="020B0503020204020204" pitchFamily="34" charset="-122"/>
                  <a:ea typeface="微软雅黑" panose="020B0503020204020204" pitchFamily="34" charset="-122"/>
                </a:endParaRPr>
              </a:p>
            </p:txBody>
          </p:sp>
          <p:sp>
            <p:nvSpPr>
              <p:cNvPr id="60" name="文本框 59">
                <a:extLst>
                  <a:ext uri="{FF2B5EF4-FFF2-40B4-BE49-F238E27FC236}">
                    <a16:creationId xmlns="" xmlns:a16="http://schemas.microsoft.com/office/drawing/2014/main" id="{BC0F2A5B-9FA3-49AC-9FEB-4986BD83D6FC}"/>
                  </a:ext>
                </a:extLst>
              </p:cNvPr>
              <p:cNvSpPr txBox="1"/>
              <p:nvPr/>
            </p:nvSpPr>
            <p:spPr>
              <a:xfrm>
                <a:off x="4400548" y="4716568"/>
                <a:ext cx="184731" cy="646331"/>
              </a:xfrm>
              <a:prstGeom prst="rect">
                <a:avLst/>
              </a:prstGeom>
              <a:noFill/>
            </p:spPr>
            <p:txBody>
              <a:bodyPr wrap="none" rtlCol="0">
                <a:spAutoFit/>
              </a:bodyPr>
              <a:lstStyle/>
              <a:p>
                <a:endParaRPr lang="zh-CN" altLang="en-US" dirty="0">
                  <a:solidFill>
                    <a:srgbClr val="FF0000"/>
                  </a:solidFill>
                  <a:latin typeface="黑体" panose="02010609060101010101" pitchFamily="49" charset="-122"/>
                  <a:ea typeface="黑体" panose="02010609060101010101" pitchFamily="49" charset="-122"/>
                </a:endParaRPr>
              </a:p>
            </p:txBody>
          </p:sp>
        </p:grpSp>
        <p:sp>
          <p:nvSpPr>
            <p:cNvPr id="6" name="矩形 5">
              <a:extLst>
                <a:ext uri="{FF2B5EF4-FFF2-40B4-BE49-F238E27FC236}">
                  <a16:creationId xmlns="" xmlns:a16="http://schemas.microsoft.com/office/drawing/2014/main" id="{2C95AD78-C5BD-42E7-971C-597F75400669}"/>
                </a:ext>
              </a:extLst>
            </p:cNvPr>
            <p:cNvSpPr/>
            <p:nvPr/>
          </p:nvSpPr>
          <p:spPr>
            <a:xfrm>
              <a:off x="4682414" y="6244772"/>
              <a:ext cx="1107996" cy="646331"/>
            </a:xfrm>
            <a:prstGeom prst="rect">
              <a:avLst/>
            </a:prstGeom>
          </p:spPr>
          <p:txBody>
            <a:bodyPr wrap="none">
              <a:spAutoFit/>
            </a:bodyPr>
            <a:lstStyle/>
            <a:p>
              <a:r>
                <a:rPr lang="zh-CN" altLang="en-US" dirty="0">
                  <a:latin typeface="黑体" panose="02010609060101010101" pitchFamily="49" charset="-122"/>
                  <a:ea typeface="黑体" panose="02010609060101010101" pitchFamily="49" charset="-122"/>
                </a:rPr>
                <a:t>确立</a:t>
              </a:r>
            </a:p>
          </p:txBody>
        </p:sp>
        <p:sp>
          <p:nvSpPr>
            <p:cNvPr id="16" name="矩形 15">
              <a:extLst>
                <a:ext uri="{FF2B5EF4-FFF2-40B4-BE49-F238E27FC236}">
                  <a16:creationId xmlns="" xmlns:a16="http://schemas.microsoft.com/office/drawing/2014/main" id="{A5D3838C-F569-4944-9B37-9EF5DA4F1C53}"/>
                </a:ext>
              </a:extLst>
            </p:cNvPr>
            <p:cNvSpPr/>
            <p:nvPr/>
          </p:nvSpPr>
          <p:spPr>
            <a:xfrm>
              <a:off x="6594506" y="6329201"/>
              <a:ext cx="6556603" cy="1271695"/>
            </a:xfrm>
            <a:prstGeom prst="rect">
              <a:avLst/>
            </a:prstGeom>
          </p:spPr>
          <p:txBody>
            <a:bodyPr wrap="none">
              <a:spAutoFit/>
            </a:bodyPr>
            <a:lstStyle/>
            <a:p>
              <a:pPr>
                <a:lnSpc>
                  <a:spcPct val="110000"/>
                </a:lnSpc>
              </a:pPr>
              <a:r>
                <a:rPr lang="en-US" altLang="zh-CN" b="1" spc="-300" dirty="0">
                  <a:latin typeface="楷体" panose="02010609060101010101" pitchFamily="49" charset="-122"/>
                  <a:ea typeface="楷体" panose="02010609060101010101" pitchFamily="49" charset="-122"/>
                </a:rPr>
                <a:t>·</a:t>
              </a:r>
              <a:r>
                <a:rPr lang="zh-CN" altLang="en-US" b="1" spc="-300" dirty="0">
                  <a:latin typeface="楷体" panose="02010609060101010101" pitchFamily="49" charset="-122"/>
                  <a:ea typeface="楷体" panose="02010609060101010101" pitchFamily="49" charset="-122"/>
                </a:rPr>
                <a:t>鲁国按亩收税，承认土地私有的</a:t>
              </a:r>
              <a:endParaRPr lang="en-US" altLang="zh-CN" b="1" spc="-300" dirty="0">
                <a:latin typeface="楷体" panose="02010609060101010101" pitchFamily="49" charset="-122"/>
                <a:ea typeface="楷体" panose="02010609060101010101" pitchFamily="49" charset="-122"/>
              </a:endParaRPr>
            </a:p>
            <a:p>
              <a:pPr>
                <a:lnSpc>
                  <a:spcPct val="110000"/>
                </a:lnSpc>
              </a:pPr>
              <a:r>
                <a:rPr lang="zh-CN" altLang="en-US" b="1" spc="-300" dirty="0">
                  <a:latin typeface="楷体" panose="02010609060101010101" pitchFamily="49" charset="-122"/>
                  <a:ea typeface="楷体" panose="02010609060101010101" pitchFamily="49" charset="-122"/>
                </a:rPr>
                <a:t>  合法性。</a:t>
              </a:r>
              <a:endParaRPr lang="zh-CN" altLang="en-US" dirty="0"/>
            </a:p>
          </p:txBody>
        </p:sp>
        <p:sp>
          <p:nvSpPr>
            <p:cNvPr id="23" name="矩形 22">
              <a:extLst>
                <a:ext uri="{FF2B5EF4-FFF2-40B4-BE49-F238E27FC236}">
                  <a16:creationId xmlns="" xmlns:a16="http://schemas.microsoft.com/office/drawing/2014/main" id="{8FA564C5-50C7-4A2D-B29F-A5A4D4A7A200}"/>
                </a:ext>
              </a:extLst>
            </p:cNvPr>
            <p:cNvSpPr/>
            <p:nvPr/>
          </p:nvSpPr>
          <p:spPr>
            <a:xfrm>
              <a:off x="6594506" y="7713696"/>
              <a:ext cx="6556603" cy="1271695"/>
            </a:xfrm>
            <a:prstGeom prst="rect">
              <a:avLst/>
            </a:prstGeom>
          </p:spPr>
          <p:txBody>
            <a:bodyPr wrap="none">
              <a:spAutoFit/>
            </a:bodyPr>
            <a:lstStyle/>
            <a:p>
              <a:pPr>
                <a:lnSpc>
                  <a:spcPct val="110000"/>
                </a:lnSpc>
              </a:pPr>
              <a:r>
                <a:rPr lang="en-US" altLang="zh-CN" b="1" spc="-300" dirty="0">
                  <a:latin typeface="楷体" panose="02010609060101010101" pitchFamily="49" charset="-122"/>
                  <a:ea typeface="楷体" panose="02010609060101010101" pitchFamily="49" charset="-122"/>
                </a:rPr>
                <a:t>·</a:t>
              </a:r>
              <a:r>
                <a:rPr lang="zh-CN" altLang="en-US" b="1" spc="-300" dirty="0">
                  <a:latin typeface="楷体" panose="02010609060101010101" pitchFamily="49" charset="-122"/>
                  <a:ea typeface="楷体" panose="02010609060101010101" pitchFamily="49" charset="-122"/>
                </a:rPr>
                <a:t>秦国的商鞅变法以法律形式确立</a:t>
              </a:r>
              <a:endParaRPr lang="en-US" altLang="zh-CN" b="1" spc="-300" dirty="0">
                <a:latin typeface="楷体" panose="02010609060101010101" pitchFamily="49" charset="-122"/>
                <a:ea typeface="楷体" panose="02010609060101010101" pitchFamily="49" charset="-122"/>
              </a:endParaRPr>
            </a:p>
            <a:p>
              <a:pPr>
                <a:lnSpc>
                  <a:spcPct val="110000"/>
                </a:lnSpc>
              </a:pPr>
              <a:r>
                <a:rPr lang="en-US" altLang="zh-CN" b="1" spc="-300" dirty="0">
                  <a:latin typeface="楷体" panose="02010609060101010101" pitchFamily="49" charset="-122"/>
                  <a:ea typeface="楷体" panose="02010609060101010101" pitchFamily="49" charset="-122"/>
                </a:rPr>
                <a:t>  </a:t>
              </a:r>
              <a:r>
                <a:rPr lang="zh-CN" altLang="en-US" b="1" spc="-300" dirty="0">
                  <a:latin typeface="楷体" panose="02010609060101010101" pitchFamily="49" charset="-122"/>
                  <a:ea typeface="楷体" panose="02010609060101010101" pitchFamily="49" charset="-122"/>
                </a:rPr>
                <a:t>了封建土地私有制。</a:t>
              </a:r>
              <a:endParaRPr lang="zh-CN" altLang="en-US" dirty="0"/>
            </a:p>
          </p:txBody>
        </p:sp>
        <p:sp>
          <p:nvSpPr>
            <p:cNvPr id="27" name="矩形 26">
              <a:extLst>
                <a:ext uri="{FF2B5EF4-FFF2-40B4-BE49-F238E27FC236}">
                  <a16:creationId xmlns="" xmlns:a16="http://schemas.microsoft.com/office/drawing/2014/main" id="{3838E789-0D1B-466E-A63C-0E615B7F3227}"/>
                </a:ext>
              </a:extLst>
            </p:cNvPr>
            <p:cNvSpPr/>
            <p:nvPr/>
          </p:nvSpPr>
          <p:spPr>
            <a:xfrm>
              <a:off x="7097387" y="9347320"/>
              <a:ext cx="1107996" cy="646331"/>
            </a:xfrm>
            <a:prstGeom prst="rect">
              <a:avLst/>
            </a:prstGeom>
          </p:spPr>
          <p:txBody>
            <a:bodyPr wrap="none">
              <a:spAutoFit/>
            </a:bodyPr>
            <a:lstStyle/>
            <a:p>
              <a:r>
                <a:rPr lang="zh-CN" altLang="en-US" dirty="0">
                  <a:latin typeface="黑体" panose="02010609060101010101" pitchFamily="49" charset="-122"/>
                  <a:ea typeface="黑体" panose="02010609060101010101" pitchFamily="49" charset="-122"/>
                </a:rPr>
                <a:t>弊端</a:t>
              </a:r>
            </a:p>
          </p:txBody>
        </p:sp>
        <p:sp>
          <p:nvSpPr>
            <p:cNvPr id="29" name="矩形 28">
              <a:extLst>
                <a:ext uri="{FF2B5EF4-FFF2-40B4-BE49-F238E27FC236}">
                  <a16:creationId xmlns="" xmlns:a16="http://schemas.microsoft.com/office/drawing/2014/main" id="{484335C3-C1C0-48B6-8B98-D198480F013D}"/>
                </a:ext>
              </a:extLst>
            </p:cNvPr>
            <p:cNvSpPr/>
            <p:nvPr/>
          </p:nvSpPr>
          <p:spPr>
            <a:xfrm>
              <a:off x="2757737" y="10455847"/>
              <a:ext cx="4339650" cy="646331"/>
            </a:xfrm>
            <a:prstGeom prst="rect">
              <a:avLst/>
            </a:prstGeom>
          </p:spPr>
          <p:txBody>
            <a:bodyPr wrap="none">
              <a:spAutoFit/>
            </a:bodyPr>
            <a:lstStyle/>
            <a:p>
              <a:r>
                <a:rPr lang="zh-CN" altLang="en-US" dirty="0">
                  <a:latin typeface="黑体" panose="02010609060101010101" pitchFamily="49" charset="-122"/>
                  <a:ea typeface="黑体" panose="02010609060101010101" pitchFamily="49" charset="-122"/>
                </a:rPr>
                <a:t>抑制土地兼并的措施</a:t>
              </a:r>
            </a:p>
          </p:txBody>
        </p:sp>
        <p:sp>
          <p:nvSpPr>
            <p:cNvPr id="31" name="矩形 30">
              <a:extLst>
                <a:ext uri="{FF2B5EF4-FFF2-40B4-BE49-F238E27FC236}">
                  <a16:creationId xmlns="" xmlns:a16="http://schemas.microsoft.com/office/drawing/2014/main" id="{BEA60934-3E56-4E2C-A4E1-6DC57AB3EBC0}"/>
                </a:ext>
              </a:extLst>
            </p:cNvPr>
            <p:cNvSpPr/>
            <p:nvPr/>
          </p:nvSpPr>
          <p:spPr>
            <a:xfrm>
              <a:off x="1806224" y="8899639"/>
              <a:ext cx="4354077" cy="1271695"/>
            </a:xfrm>
            <a:prstGeom prst="rect">
              <a:avLst/>
            </a:prstGeom>
          </p:spPr>
          <p:txBody>
            <a:bodyPr wrap="none">
              <a:spAutoFit/>
            </a:bodyPr>
            <a:lstStyle/>
            <a:p>
              <a:pPr>
                <a:lnSpc>
                  <a:spcPct val="110000"/>
                </a:lnSpc>
              </a:pPr>
              <a:r>
                <a:rPr lang="zh-CN" altLang="en-US" b="1" dirty="0">
                  <a:latin typeface="楷体" panose="02010609060101010101" pitchFamily="49" charset="-122"/>
                  <a:ea typeface="楷体" panose="02010609060101010101" pitchFamily="49" charset="-122"/>
                </a:rPr>
                <a:t>土地兼并严重，造成</a:t>
              </a:r>
              <a:endParaRPr lang="en-US" altLang="zh-CN" b="1" dirty="0">
                <a:latin typeface="楷体" panose="02010609060101010101" pitchFamily="49" charset="-122"/>
                <a:ea typeface="楷体" panose="02010609060101010101" pitchFamily="49" charset="-122"/>
              </a:endParaRPr>
            </a:p>
            <a:p>
              <a:pPr>
                <a:lnSpc>
                  <a:spcPct val="110000"/>
                </a:lnSpc>
              </a:pPr>
              <a:r>
                <a:rPr lang="zh-CN" altLang="en-US" b="1" dirty="0">
                  <a:latin typeface="楷体" panose="02010609060101010101" pitchFamily="49" charset="-122"/>
                  <a:ea typeface="楷体" panose="02010609060101010101" pitchFamily="49" charset="-122"/>
                </a:rPr>
                <a:t>社会两极化。</a:t>
              </a:r>
              <a:endParaRPr lang="zh-CN" altLang="en-US" dirty="0"/>
            </a:p>
          </p:txBody>
        </p:sp>
        <p:sp>
          <p:nvSpPr>
            <p:cNvPr id="32" name="矩形 31">
              <a:extLst>
                <a:ext uri="{FF2B5EF4-FFF2-40B4-BE49-F238E27FC236}">
                  <a16:creationId xmlns="" xmlns:a16="http://schemas.microsoft.com/office/drawing/2014/main" id="{DA921380-B68B-4764-89D4-D0282AEBE1F1}"/>
                </a:ext>
              </a:extLst>
            </p:cNvPr>
            <p:cNvSpPr/>
            <p:nvPr/>
          </p:nvSpPr>
          <p:spPr>
            <a:xfrm>
              <a:off x="7097387" y="11090249"/>
              <a:ext cx="6981398" cy="1271695"/>
            </a:xfrm>
            <a:prstGeom prst="rect">
              <a:avLst/>
            </a:prstGeom>
          </p:spPr>
          <p:txBody>
            <a:bodyPr wrap="none">
              <a:spAutoFit/>
            </a:bodyPr>
            <a:lstStyle/>
            <a:p>
              <a:pPr>
                <a:lnSpc>
                  <a:spcPct val="110000"/>
                </a:lnSpc>
              </a:pPr>
              <a:r>
                <a:rPr lang="en-US" altLang="zh-CN" b="1" spc="-300" dirty="0">
                  <a:latin typeface="楷体" panose="02010609060101010101" pitchFamily="49" charset="-122"/>
                  <a:ea typeface="楷体" panose="02010609060101010101" pitchFamily="49" charset="-122"/>
                </a:rPr>
                <a:t>·</a:t>
              </a:r>
              <a:r>
                <a:rPr lang="zh-CN" altLang="en-US" b="1" spc="-300" dirty="0">
                  <a:latin typeface="楷体" panose="02010609060101010101" pitchFamily="49" charset="-122"/>
                  <a:ea typeface="楷体" panose="02010609060101010101" pitchFamily="49" charset="-122"/>
                </a:rPr>
                <a:t>北魏至唐朝前期实行均田制。</a:t>
              </a:r>
              <a:endParaRPr lang="en-US" altLang="zh-CN" b="1" spc="-300" dirty="0">
                <a:latin typeface="楷体" panose="02010609060101010101" pitchFamily="49" charset="-122"/>
                <a:ea typeface="楷体" panose="02010609060101010101" pitchFamily="49" charset="-122"/>
              </a:endParaRPr>
            </a:p>
            <a:p>
              <a:pPr>
                <a:lnSpc>
                  <a:spcPct val="110000"/>
                </a:lnSpc>
              </a:pPr>
              <a:r>
                <a:rPr lang="en-US" altLang="zh-CN" b="1" spc="-300" dirty="0">
                  <a:latin typeface="楷体" panose="02010609060101010101" pitchFamily="49" charset="-122"/>
                  <a:ea typeface="楷体" panose="02010609060101010101" pitchFamily="49" charset="-122"/>
                </a:rPr>
                <a:t>·</a:t>
              </a:r>
              <a:r>
                <a:rPr lang="zh-CN" altLang="en-US" b="1" spc="-300" dirty="0">
                  <a:latin typeface="楷体" panose="02010609060101010101" pitchFamily="49" charset="-122"/>
                  <a:ea typeface="楷体" panose="02010609060101010101" pitchFamily="49" charset="-122"/>
                </a:rPr>
                <a:t>明朝按人丁和田亩多寡收取赋税。</a:t>
              </a:r>
              <a:endParaRPr lang="zh-CN" altLang="en-US" dirty="0"/>
            </a:p>
          </p:txBody>
        </p:sp>
        <p:sp>
          <p:nvSpPr>
            <p:cNvPr id="36" name="矩形 35">
              <a:extLst>
                <a:ext uri="{FF2B5EF4-FFF2-40B4-BE49-F238E27FC236}">
                  <a16:creationId xmlns="" xmlns:a16="http://schemas.microsoft.com/office/drawing/2014/main" id="{19A5331B-6979-49A8-9B66-3BD909627831}"/>
                </a:ext>
              </a:extLst>
            </p:cNvPr>
            <p:cNvSpPr/>
            <p:nvPr/>
          </p:nvSpPr>
          <p:spPr>
            <a:xfrm>
              <a:off x="15040599" y="12104771"/>
              <a:ext cx="3877985" cy="584775"/>
            </a:xfrm>
            <a:prstGeom prst="rect">
              <a:avLst/>
            </a:prstGeom>
          </p:spPr>
          <p:txBody>
            <a:bodyPr wrap="none">
              <a:spAutoFit/>
            </a:bodyPr>
            <a:lstStyle/>
            <a:p>
              <a:pPr>
                <a:lnSpc>
                  <a:spcPct val="110000"/>
                </a:lnSpc>
              </a:pPr>
              <a:r>
                <a:rPr lang="zh-CN" altLang="en-US" sz="3200" dirty="0">
                  <a:latin typeface="黑体" panose="02010609060101010101" pitchFamily="49" charset="-122"/>
                  <a:ea typeface="黑体" panose="02010609060101010101" pitchFamily="49" charset="-122"/>
                </a:rPr>
                <a:t>明朝的“鱼鳞图册”</a:t>
              </a:r>
            </a:p>
          </p:txBody>
        </p:sp>
        <p:pic>
          <p:nvPicPr>
            <p:cNvPr id="3" name="图片 2">
              <a:extLst>
                <a:ext uri="{FF2B5EF4-FFF2-40B4-BE49-F238E27FC236}">
                  <a16:creationId xmlns="" xmlns:a16="http://schemas.microsoft.com/office/drawing/2014/main" id="{6DD06024-B826-497A-8E66-05B98FE6C363}"/>
                </a:ext>
              </a:extLst>
            </p:cNvPr>
            <p:cNvPicPr>
              <a:picLocks noChangeAspect="1"/>
            </p:cNvPicPr>
            <p:nvPr/>
          </p:nvPicPr>
          <p:blipFill>
            <a:blip r:embed="rId3"/>
            <a:stretch>
              <a:fillRect/>
            </a:stretch>
          </p:blipFill>
          <p:spPr>
            <a:xfrm>
              <a:off x="14401197" y="4742356"/>
              <a:ext cx="4648200" cy="7200900"/>
            </a:xfrm>
            <a:prstGeom prst="rect">
              <a:avLst/>
            </a:prstGeom>
          </p:spPr>
        </p:pic>
        <p:sp>
          <p:nvSpPr>
            <p:cNvPr id="12" name="任意多边形 11"/>
            <p:cNvSpPr/>
            <p:nvPr/>
          </p:nvSpPr>
          <p:spPr>
            <a:xfrm>
              <a:off x="6048907" y="5522976"/>
              <a:ext cx="1270689" cy="5159203"/>
            </a:xfrm>
            <a:custGeom>
              <a:avLst/>
              <a:gdLst>
                <a:gd name="connsiteX0" fmla="*/ 918821 w 1270689"/>
                <a:gd name="connsiteY0" fmla="*/ 0 h 5839290"/>
                <a:gd name="connsiteX1" fmla="*/ 77573 w 1270689"/>
                <a:gd name="connsiteY1" fmla="*/ 804672 h 5839290"/>
                <a:gd name="connsiteX2" fmla="*/ 114149 w 1270689"/>
                <a:gd name="connsiteY2" fmla="*/ 2011680 h 5839290"/>
                <a:gd name="connsiteX3" fmla="*/ 754229 w 1270689"/>
                <a:gd name="connsiteY3" fmla="*/ 3182112 h 5839290"/>
                <a:gd name="connsiteX4" fmla="*/ 169013 w 1270689"/>
                <a:gd name="connsiteY4" fmla="*/ 4169664 h 5839290"/>
                <a:gd name="connsiteX5" fmla="*/ 1174853 w 1270689"/>
                <a:gd name="connsiteY5" fmla="*/ 5724144 h 5839290"/>
                <a:gd name="connsiteX6" fmla="*/ 1229717 w 1270689"/>
                <a:gd name="connsiteY6" fmla="*/ 5724144 h 5839290"/>
                <a:gd name="connsiteX7" fmla="*/ 1266293 w 1270689"/>
                <a:gd name="connsiteY7" fmla="*/ 5724144 h 5839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70689" h="5839290">
                  <a:moveTo>
                    <a:pt x="918821" y="0"/>
                  </a:moveTo>
                  <a:cubicBezTo>
                    <a:pt x="565253" y="234696"/>
                    <a:pt x="211685" y="469392"/>
                    <a:pt x="77573" y="804672"/>
                  </a:cubicBezTo>
                  <a:cubicBezTo>
                    <a:pt x="-56539" y="1139952"/>
                    <a:pt x="1373" y="1615440"/>
                    <a:pt x="114149" y="2011680"/>
                  </a:cubicBezTo>
                  <a:cubicBezTo>
                    <a:pt x="226925" y="2407920"/>
                    <a:pt x="745085" y="2822448"/>
                    <a:pt x="754229" y="3182112"/>
                  </a:cubicBezTo>
                  <a:cubicBezTo>
                    <a:pt x="763373" y="3541776"/>
                    <a:pt x="98909" y="3745992"/>
                    <a:pt x="169013" y="4169664"/>
                  </a:cubicBezTo>
                  <a:cubicBezTo>
                    <a:pt x="239117" y="4593336"/>
                    <a:pt x="998069" y="5465064"/>
                    <a:pt x="1174853" y="5724144"/>
                  </a:cubicBezTo>
                  <a:cubicBezTo>
                    <a:pt x="1351637" y="5983224"/>
                    <a:pt x="1229717" y="5724144"/>
                    <a:pt x="1229717" y="5724144"/>
                  </a:cubicBezTo>
                  <a:lnTo>
                    <a:pt x="1266293" y="5724144"/>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椭圆 36"/>
            <p:cNvSpPr/>
            <p:nvPr/>
          </p:nvSpPr>
          <p:spPr>
            <a:xfrm>
              <a:off x="7184125" y="10547179"/>
              <a:ext cx="270000" cy="2700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椭圆 37"/>
            <p:cNvSpPr/>
            <p:nvPr/>
          </p:nvSpPr>
          <p:spPr>
            <a:xfrm>
              <a:off x="5913907" y="6501029"/>
              <a:ext cx="270000" cy="2700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椭圆 38"/>
            <p:cNvSpPr/>
            <p:nvPr/>
          </p:nvSpPr>
          <p:spPr>
            <a:xfrm>
              <a:off x="6414251" y="9535486"/>
              <a:ext cx="270000" cy="2700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extLst>
      <p:ext uri="{BB962C8B-B14F-4D97-AF65-F5344CB8AC3E}">
        <p14:creationId xmlns:p14="http://schemas.microsoft.com/office/powerpoint/2010/main" val="1540497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
            <a:extLst>
              <a:ext uri="{FF2B5EF4-FFF2-40B4-BE49-F238E27FC236}">
                <a16:creationId xmlns="" xmlns:a16="http://schemas.microsoft.com/office/drawing/2014/main" id="{8C19A468-4FEE-4E3D-B480-7EFD89C60EB8}"/>
              </a:ext>
            </a:extLst>
          </p:cNvPr>
          <p:cNvSpPr txBox="1"/>
          <p:nvPr/>
        </p:nvSpPr>
        <p:spPr>
          <a:xfrm>
            <a:off x="1269311" y="704043"/>
            <a:ext cx="20227501" cy="2722990"/>
          </a:xfrm>
          <a:prstGeom prst="rect">
            <a:avLst/>
          </a:prstGeom>
          <a:noFill/>
        </p:spPr>
        <p:txBody>
          <a:bodyPr wrap="square" rtlCol="0">
            <a:spAutoFit/>
          </a:bodyPr>
          <a:lstStyle/>
          <a:p>
            <a:pPr>
              <a:lnSpc>
                <a:spcPct val="110000"/>
              </a:lnSpc>
            </a:pPr>
            <a:r>
              <a:rPr lang="en-US" altLang="zh-CN" sz="5400" b="1" spc="-150" dirty="0">
                <a:latin typeface="+mn-ea"/>
              </a:rPr>
              <a:t>2</a:t>
            </a:r>
            <a:r>
              <a:rPr lang="zh-CN" altLang="en-US" sz="5400" b="1" spc="-150" dirty="0">
                <a:latin typeface="+mn-ea"/>
              </a:rPr>
              <a:t>）指出材料二中汉武帝采取的措施及其目的。为实现这一目的，汉武帝还有哪些举措？</a:t>
            </a:r>
            <a:endParaRPr lang="en-US" altLang="zh-CN" sz="5400" b="1" spc="-150" dirty="0">
              <a:latin typeface="+mn-ea"/>
            </a:endParaRPr>
          </a:p>
          <a:p>
            <a:pPr>
              <a:lnSpc>
                <a:spcPct val="110000"/>
              </a:lnSpc>
            </a:pPr>
            <a:endParaRPr lang="zh-CN" altLang="en-US" sz="5400" b="1" spc="-150" dirty="0">
              <a:latin typeface="+mn-ea"/>
            </a:endParaRPr>
          </a:p>
        </p:txBody>
      </p:sp>
      <p:grpSp>
        <p:nvGrpSpPr>
          <p:cNvPr id="13" name="组合 12">
            <a:extLst>
              <a:ext uri="{FF2B5EF4-FFF2-40B4-BE49-F238E27FC236}">
                <a16:creationId xmlns="" xmlns:a16="http://schemas.microsoft.com/office/drawing/2014/main" id="{45C06277-6BEE-4EED-9BA1-35CC3A967E3A}"/>
              </a:ext>
            </a:extLst>
          </p:cNvPr>
          <p:cNvGrpSpPr/>
          <p:nvPr/>
        </p:nvGrpSpPr>
        <p:grpSpPr>
          <a:xfrm>
            <a:off x="21320650" y="4338000"/>
            <a:ext cx="2700000" cy="4596059"/>
            <a:chOff x="21320650" y="4338000"/>
            <a:chExt cx="2700000" cy="4596059"/>
          </a:xfrm>
        </p:grpSpPr>
        <p:pic>
          <p:nvPicPr>
            <p:cNvPr id="14" name="图片 13">
              <a:extLst>
                <a:ext uri="{FF2B5EF4-FFF2-40B4-BE49-F238E27FC236}">
                  <a16:creationId xmlns="" xmlns:a16="http://schemas.microsoft.com/office/drawing/2014/main" id="{5047FB24-652E-4B1D-B41C-9021F6F5CE13}"/>
                </a:ext>
              </a:extLst>
            </p:cNvPr>
            <p:cNvPicPr>
              <a:picLocks noChangeAspect="1"/>
            </p:cNvPicPr>
            <p:nvPr/>
          </p:nvPicPr>
          <p:blipFill rotWithShape="1">
            <a:blip r:embed="rId2">
              <a:extLst>
                <a:ext uri="{28A0092B-C50C-407E-A947-70E740481C1C}">
                  <a14:useLocalDpi xmlns:a14="http://schemas.microsoft.com/office/drawing/2010/main" val="0"/>
                </a:ext>
              </a:extLst>
            </a:blip>
            <a:srcRect r="45499"/>
            <a:stretch/>
          </p:blipFill>
          <p:spPr>
            <a:xfrm>
              <a:off x="21320650" y="4338000"/>
              <a:ext cx="2700000" cy="4596059"/>
            </a:xfrm>
            <a:prstGeom prst="rect">
              <a:avLst/>
            </a:prstGeom>
          </p:spPr>
        </p:pic>
        <p:sp>
          <p:nvSpPr>
            <p:cNvPr id="15" name="页脚占位符 11">
              <a:extLst>
                <a:ext uri="{FF2B5EF4-FFF2-40B4-BE49-F238E27FC236}">
                  <a16:creationId xmlns="" xmlns:a16="http://schemas.microsoft.com/office/drawing/2014/main" id="{C1B888A4-1BA5-4EE5-8D9F-E3A73C84F6B2}"/>
                </a:ext>
              </a:extLst>
            </p:cNvPr>
            <p:cNvSpPr txBox="1">
              <a:spLocks/>
            </p:cNvSpPr>
            <p:nvPr/>
          </p:nvSpPr>
          <p:spPr>
            <a:xfrm>
              <a:off x="21715119" y="5933242"/>
              <a:ext cx="2285390" cy="1596555"/>
            </a:xfrm>
            <a:prstGeom prst="rect">
              <a:avLst/>
            </a:prstGeom>
          </p:spPr>
          <p:txBody>
            <a:bodyPr vert="horz" lIns="65384" tIns="32692" rIns="65384" bIns="32692" rtlCol="0" anchor="ctr"/>
            <a:lstStyle>
              <a:defPPr>
                <a:defRPr lang="zh-CN"/>
              </a:defPPr>
              <a:lvl1pPr marL="0" algn="l" defTabSz="1827530" rtl="0" eaLnBrk="1" latinLnBrk="0" hangingPunct="1">
                <a:defRPr sz="2400" b="1" kern="1200">
                  <a:solidFill>
                    <a:schemeClr val="tx1"/>
                  </a:solidFill>
                  <a:latin typeface="方正书宋_GBK" panose="03000509000000000000" pitchFamily="65" charset="-122"/>
                  <a:ea typeface="方正书宋_GBK" panose="03000509000000000000" pitchFamily="65" charset="-122"/>
                  <a:cs typeface="+mn-cs"/>
                </a:defRPr>
              </a:lvl1pPr>
              <a:lvl2pPr marL="913765" algn="l" defTabSz="1827530" rtl="0" eaLnBrk="1" latinLnBrk="0" hangingPunct="1">
                <a:defRPr sz="3600" kern="1200">
                  <a:solidFill>
                    <a:schemeClr val="tx1"/>
                  </a:solidFill>
                  <a:latin typeface="+mn-lt"/>
                  <a:ea typeface="+mn-ea"/>
                  <a:cs typeface="+mn-cs"/>
                </a:defRPr>
              </a:lvl2pPr>
              <a:lvl3pPr marL="1828165" algn="l" defTabSz="1827530" rtl="0" eaLnBrk="1" latinLnBrk="0" hangingPunct="1">
                <a:defRPr sz="3600" kern="1200">
                  <a:solidFill>
                    <a:schemeClr val="tx1"/>
                  </a:solidFill>
                  <a:latin typeface="+mn-lt"/>
                  <a:ea typeface="+mn-ea"/>
                  <a:cs typeface="+mn-cs"/>
                </a:defRPr>
              </a:lvl3pPr>
              <a:lvl4pPr marL="2741930" algn="l" defTabSz="1827530" rtl="0" eaLnBrk="1" latinLnBrk="0" hangingPunct="1">
                <a:defRPr sz="3600" kern="1200">
                  <a:solidFill>
                    <a:schemeClr val="tx1"/>
                  </a:solidFill>
                  <a:latin typeface="+mn-lt"/>
                  <a:ea typeface="+mn-ea"/>
                  <a:cs typeface="+mn-cs"/>
                </a:defRPr>
              </a:lvl4pPr>
              <a:lvl5pPr marL="3655695" algn="l" defTabSz="1827530" rtl="0" eaLnBrk="1" latinLnBrk="0" hangingPunct="1">
                <a:defRPr sz="3600" kern="1200">
                  <a:solidFill>
                    <a:schemeClr val="tx1"/>
                  </a:solidFill>
                  <a:latin typeface="+mn-lt"/>
                  <a:ea typeface="+mn-ea"/>
                  <a:cs typeface="+mn-cs"/>
                </a:defRPr>
              </a:lvl5pPr>
              <a:lvl6pPr marL="4570095" algn="l" defTabSz="1827530" rtl="0" eaLnBrk="1" latinLnBrk="0" hangingPunct="1">
                <a:defRPr sz="3600" kern="1200">
                  <a:solidFill>
                    <a:schemeClr val="tx1"/>
                  </a:solidFill>
                  <a:latin typeface="+mn-lt"/>
                  <a:ea typeface="+mn-ea"/>
                  <a:cs typeface="+mn-cs"/>
                </a:defRPr>
              </a:lvl6pPr>
              <a:lvl7pPr marL="5483860" algn="l" defTabSz="1827530" rtl="0" eaLnBrk="1" latinLnBrk="0" hangingPunct="1">
                <a:defRPr sz="3600" kern="1200">
                  <a:solidFill>
                    <a:schemeClr val="tx1"/>
                  </a:solidFill>
                  <a:latin typeface="+mn-lt"/>
                  <a:ea typeface="+mn-ea"/>
                  <a:cs typeface="+mn-cs"/>
                </a:defRPr>
              </a:lvl7pPr>
              <a:lvl8pPr marL="6397625" algn="l" defTabSz="1827530" rtl="0" eaLnBrk="1" latinLnBrk="0" hangingPunct="1">
                <a:defRPr sz="3600" kern="1200">
                  <a:solidFill>
                    <a:schemeClr val="tx1"/>
                  </a:solidFill>
                  <a:latin typeface="+mn-lt"/>
                  <a:ea typeface="+mn-ea"/>
                  <a:cs typeface="+mn-cs"/>
                </a:defRPr>
              </a:lvl8pPr>
              <a:lvl9pPr marL="7311390" algn="l" defTabSz="1827530" rtl="0" eaLnBrk="1" latinLnBrk="0" hangingPunct="1">
                <a:defRPr sz="3600" kern="1200">
                  <a:solidFill>
                    <a:schemeClr val="tx1"/>
                  </a:solidFill>
                  <a:latin typeface="+mn-lt"/>
                  <a:ea typeface="+mn-ea"/>
                  <a:cs typeface="+mn-cs"/>
                </a:defRPr>
              </a:lvl9pPr>
            </a:lstStyle>
            <a:p>
              <a:pPr algn="ctr"/>
              <a:r>
                <a:rPr lang="zh-CN" altLang="en-US" sz="3600" dirty="0">
                  <a:latin typeface="宋体" panose="02010600030101010101" pitchFamily="2" charset="-122"/>
                  <a:ea typeface="宋体" panose="02010600030101010101" pitchFamily="2" charset="-122"/>
                </a:rPr>
                <a:t>第</a:t>
              </a:r>
              <a:r>
                <a:rPr lang="en-US" altLang="zh-CN" sz="3600" dirty="0">
                  <a:latin typeface="宋体" panose="02010600030101010101" pitchFamily="2" charset="-122"/>
                  <a:ea typeface="宋体" panose="02010600030101010101" pitchFamily="2" charset="-122"/>
                  <a:cs typeface="Times New Roman" panose="02020603050405020304" pitchFamily="18" charset="0"/>
                </a:rPr>
                <a:t>8</a:t>
              </a:r>
              <a:r>
                <a:rPr lang="zh-CN" altLang="en-US" sz="3600" dirty="0">
                  <a:latin typeface="宋体" panose="02010600030101010101" pitchFamily="2" charset="-122"/>
                  <a:ea typeface="宋体" panose="02010600030101010101" pitchFamily="2" charset="-122"/>
                </a:rPr>
                <a:t>课  </a:t>
              </a:r>
              <a:endParaRPr lang="en-US" altLang="zh-CN" sz="3600" dirty="0">
                <a:latin typeface="宋体" panose="02010600030101010101" pitchFamily="2" charset="-122"/>
                <a:ea typeface="宋体" panose="02010600030101010101" pitchFamily="2" charset="-122"/>
              </a:endParaRPr>
            </a:p>
            <a:p>
              <a:pPr algn="ctr"/>
              <a:r>
                <a:rPr lang="zh-CN" altLang="en-US" sz="3600" dirty="0">
                  <a:latin typeface="宋体" panose="02010600030101010101" pitchFamily="2" charset="-122"/>
                  <a:ea typeface="宋体" panose="02010600030101010101" pitchFamily="2" charset="-122"/>
                </a:rPr>
                <a:t>第</a:t>
              </a:r>
              <a:r>
                <a:rPr lang="zh-CN" altLang="en-US" sz="3600" spc="-300" dirty="0">
                  <a:latin typeface="宋体" panose="02010600030101010101" pitchFamily="2" charset="-122"/>
                  <a:ea typeface="宋体" panose="02010600030101010101" pitchFamily="2" charset="-122"/>
                </a:rPr>
                <a:t>（</a:t>
              </a:r>
              <a:r>
                <a:rPr lang="en-US" altLang="zh-CN" sz="3600" spc="-300" dirty="0">
                  <a:latin typeface="宋体" panose="02010600030101010101" pitchFamily="2" charset="-122"/>
                  <a:ea typeface="宋体" panose="02010600030101010101" pitchFamily="2" charset="-122"/>
                  <a:cs typeface="Times New Roman" panose="02020603050405020304" pitchFamily="18" charset="0"/>
                </a:rPr>
                <a:t>13</a:t>
              </a:r>
              <a:r>
                <a:rPr lang="zh-CN" altLang="en-US" sz="3600" spc="-300" dirty="0">
                  <a:latin typeface="宋体" panose="02010600030101010101" pitchFamily="2" charset="-122"/>
                  <a:ea typeface="宋体" panose="02010600030101010101" pitchFamily="2" charset="-122"/>
                </a:rPr>
                <a:t>）</a:t>
              </a:r>
              <a:r>
                <a:rPr lang="zh-CN" altLang="en-US" sz="3600" dirty="0">
                  <a:latin typeface="宋体" panose="02010600030101010101" pitchFamily="2" charset="-122"/>
                  <a:ea typeface="宋体" panose="02010600030101010101" pitchFamily="2" charset="-122"/>
                </a:rPr>
                <a:t>题</a:t>
              </a:r>
            </a:p>
            <a:p>
              <a:pPr algn="ctr"/>
              <a:r>
                <a:rPr lang="en-US" altLang="zh-CN" sz="3600" dirty="0">
                  <a:solidFill>
                    <a:srgbClr val="FF0000"/>
                  </a:solidFill>
                  <a:latin typeface="宋体" panose="02010600030101010101" pitchFamily="2" charset="-122"/>
                  <a:ea typeface="宋体" panose="02010600030101010101" pitchFamily="2" charset="-122"/>
                </a:rPr>
                <a:t>P</a:t>
              </a:r>
              <a:r>
                <a:rPr lang="en-US" altLang="zh-CN" sz="3600" dirty="0">
                  <a:solidFill>
                    <a:srgbClr val="FF0000"/>
                  </a:solidFill>
                  <a:latin typeface="宋体" panose="02010600030101010101" pitchFamily="2" charset="-122"/>
                  <a:ea typeface="宋体" panose="02010600030101010101" pitchFamily="2" charset="-122"/>
                  <a:cs typeface="Times New Roman" panose="02020603050405020304" pitchFamily="18" charset="0"/>
                </a:rPr>
                <a:t>44</a:t>
              </a:r>
              <a:endParaRPr lang="zh-CN" altLang="en-US" sz="3600" dirty="0">
                <a:solidFill>
                  <a:srgbClr val="FF0000"/>
                </a:solidFill>
                <a:latin typeface="宋体" panose="02010600030101010101" pitchFamily="2" charset="-122"/>
                <a:ea typeface="宋体" panose="02010600030101010101" pitchFamily="2" charset="-122"/>
                <a:cs typeface="Times New Roman" panose="02020603050405020304" pitchFamily="18" charset="0"/>
              </a:endParaRPr>
            </a:p>
          </p:txBody>
        </p:sp>
      </p:grpSp>
      <p:sp>
        <p:nvSpPr>
          <p:cNvPr id="8" name="矩形 7">
            <a:extLst>
              <a:ext uri="{FF2B5EF4-FFF2-40B4-BE49-F238E27FC236}">
                <a16:creationId xmlns="" xmlns:a16="http://schemas.microsoft.com/office/drawing/2014/main" id="{3D85CE33-D329-489A-8DE5-697F74ABB12A}"/>
              </a:ext>
            </a:extLst>
          </p:cNvPr>
          <p:cNvSpPr/>
          <p:nvPr/>
        </p:nvSpPr>
        <p:spPr>
          <a:xfrm>
            <a:off x="1285119" y="3348000"/>
            <a:ext cx="22555531" cy="3748719"/>
          </a:xfrm>
          <a:prstGeom prst="rect">
            <a:avLst/>
          </a:prstGeom>
        </p:spPr>
        <p:txBody>
          <a:bodyPr wrap="square">
            <a:spAutoFit/>
          </a:bodyPr>
          <a:lstStyle/>
          <a:p>
            <a:pPr>
              <a:lnSpc>
                <a:spcPct val="110000"/>
              </a:lnSpc>
            </a:pPr>
            <a:r>
              <a:rPr lang="zh-CN" altLang="en-US" sz="5400" dirty="0">
                <a:solidFill>
                  <a:srgbClr val="FF0000"/>
                </a:solidFill>
                <a:latin typeface="黑体" panose="02010609060101010101" pitchFamily="49" charset="-122"/>
                <a:ea typeface="黑体" panose="02010609060101010101" pitchFamily="49" charset="-122"/>
              </a:rPr>
              <a:t>    答案</a:t>
            </a:r>
            <a:r>
              <a:rPr lang="zh-CN" altLang="en-US" sz="5400" dirty="0">
                <a:solidFill>
                  <a:srgbClr val="FF0000"/>
                </a:solidFill>
                <a:latin typeface="楷体" panose="02010609060101010101" pitchFamily="49" charset="-122"/>
                <a:ea typeface="楷体" panose="02010609060101010101" pitchFamily="49" charset="-122"/>
              </a:rPr>
              <a:t>：</a:t>
            </a:r>
            <a:r>
              <a:rPr lang="zh-CN" altLang="en-US" sz="5400" b="1" dirty="0">
                <a:solidFill>
                  <a:srgbClr val="2A5CAA"/>
                </a:solidFill>
                <a:latin typeface="楷体" panose="02010609060101010101" pitchFamily="49" charset="-122"/>
                <a:ea typeface="楷体" panose="02010609060101010101" pitchFamily="49" charset="-122"/>
              </a:rPr>
              <a:t>措施：征收资产税（算缗），鼓励告发不如实申报资产</a:t>
            </a:r>
            <a:endParaRPr lang="en-US" altLang="zh-CN" sz="5400" b="1" dirty="0">
              <a:solidFill>
                <a:srgbClr val="2A5CAA"/>
              </a:solidFill>
              <a:latin typeface="楷体" panose="02010609060101010101" pitchFamily="49" charset="-122"/>
              <a:ea typeface="楷体" panose="02010609060101010101" pitchFamily="49" charset="-122"/>
            </a:endParaRPr>
          </a:p>
          <a:p>
            <a:pPr>
              <a:lnSpc>
                <a:spcPct val="110000"/>
              </a:lnSpc>
            </a:pPr>
            <a:r>
              <a:rPr lang="zh-CN" altLang="en-US" sz="5400" b="1" dirty="0">
                <a:solidFill>
                  <a:srgbClr val="2A5CAA"/>
                </a:solidFill>
                <a:latin typeface="楷体" panose="02010609060101010101" pitchFamily="49" charset="-122"/>
                <a:ea typeface="楷体" panose="02010609060101010101" pitchFamily="49" charset="-122"/>
              </a:rPr>
              <a:t>的商人（告缗）。</a:t>
            </a:r>
            <a:endParaRPr lang="en-US" altLang="zh-CN" sz="5400" b="1" dirty="0">
              <a:solidFill>
                <a:srgbClr val="2A5CAA"/>
              </a:solidFill>
              <a:latin typeface="楷体" panose="02010609060101010101" pitchFamily="49" charset="-122"/>
              <a:ea typeface="楷体" panose="02010609060101010101" pitchFamily="49" charset="-122"/>
            </a:endParaRPr>
          </a:p>
          <a:p>
            <a:pPr>
              <a:lnSpc>
                <a:spcPct val="110000"/>
              </a:lnSpc>
            </a:pPr>
            <a:r>
              <a:rPr lang="zh-CN" altLang="en-US" sz="5400" b="1" dirty="0">
                <a:solidFill>
                  <a:srgbClr val="2A5CAA"/>
                </a:solidFill>
                <a:latin typeface="楷体" panose="02010609060101010101" pitchFamily="49" charset="-122"/>
                <a:ea typeface="楷体" panose="02010609060101010101" pitchFamily="49" charset="-122"/>
              </a:rPr>
              <a:t>     目的：抑制商人势力，增加财政收入。</a:t>
            </a:r>
            <a:endParaRPr lang="en-US" altLang="zh-CN" sz="5400" b="1" dirty="0">
              <a:solidFill>
                <a:srgbClr val="2A5CAA"/>
              </a:solidFill>
              <a:latin typeface="楷体" panose="02010609060101010101" pitchFamily="49" charset="-122"/>
              <a:ea typeface="楷体" panose="02010609060101010101" pitchFamily="49" charset="-122"/>
            </a:endParaRPr>
          </a:p>
          <a:p>
            <a:pPr>
              <a:lnSpc>
                <a:spcPct val="110000"/>
              </a:lnSpc>
            </a:pPr>
            <a:r>
              <a:rPr lang="zh-CN" altLang="en-US" sz="5400" b="1" dirty="0">
                <a:solidFill>
                  <a:srgbClr val="2A5CAA"/>
                </a:solidFill>
                <a:latin typeface="楷体" panose="02010609060101010101" pitchFamily="49" charset="-122"/>
                <a:ea typeface="楷体" panose="02010609060101010101" pitchFamily="49" charset="-122"/>
              </a:rPr>
              <a:t>     举措：货币官铸、盐铁酒专卖、官营贩运、物价管理。</a:t>
            </a:r>
            <a:endParaRPr lang="zh-CN" altLang="en-US" sz="5400" dirty="0"/>
          </a:p>
        </p:txBody>
      </p:sp>
      <p:sp>
        <p:nvSpPr>
          <p:cNvPr id="9" name="矩形 8">
            <a:extLst>
              <a:ext uri="{FF2B5EF4-FFF2-40B4-BE49-F238E27FC236}">
                <a16:creationId xmlns="" xmlns:a16="http://schemas.microsoft.com/office/drawing/2014/main" id="{24670FBA-F69D-4967-939D-69C8ACCB49EC}"/>
              </a:ext>
            </a:extLst>
          </p:cNvPr>
          <p:cNvSpPr/>
          <p:nvPr/>
        </p:nvSpPr>
        <p:spPr>
          <a:xfrm>
            <a:off x="1295650" y="7893000"/>
            <a:ext cx="20970000" cy="4662815"/>
          </a:xfrm>
          <a:prstGeom prst="rect">
            <a:avLst/>
          </a:prstGeom>
        </p:spPr>
        <p:txBody>
          <a:bodyPr wrap="square">
            <a:spAutoFit/>
          </a:bodyPr>
          <a:lstStyle/>
          <a:p>
            <a:pPr>
              <a:lnSpc>
                <a:spcPct val="110000"/>
              </a:lnSpc>
            </a:pPr>
            <a:r>
              <a:rPr lang="zh-CN" altLang="en-US" sz="5400" dirty="0">
                <a:solidFill>
                  <a:srgbClr val="FF0000"/>
                </a:solidFill>
                <a:latin typeface="黑体" panose="02010609060101010101" pitchFamily="49" charset="-122"/>
                <a:ea typeface="黑体" panose="02010609060101010101" pitchFamily="49" charset="-122"/>
              </a:rPr>
              <a:t>    解析</a:t>
            </a:r>
            <a:r>
              <a:rPr lang="zh-CN" altLang="en-US" sz="5400" dirty="0">
                <a:solidFill>
                  <a:srgbClr val="FF0000"/>
                </a:solidFill>
                <a:latin typeface="楷体" panose="02010609060101010101" pitchFamily="49" charset="-122"/>
                <a:ea typeface="楷体" panose="02010609060101010101" pitchFamily="49" charset="-122"/>
              </a:rPr>
              <a:t>：</a:t>
            </a:r>
            <a:r>
              <a:rPr lang="zh-CN" altLang="en-US" sz="5400" b="1" spc="-200" dirty="0">
                <a:solidFill>
                  <a:srgbClr val="2A5CAA"/>
                </a:solidFill>
                <a:latin typeface="楷体" panose="02010609060101010101" pitchFamily="49" charset="-122"/>
                <a:ea typeface="楷体" panose="02010609060101010101" pitchFamily="49" charset="-122"/>
              </a:rPr>
              <a:t>第一小问措施，依据材料二中“向工商业主、高利贷者征收资产税”“鼓励民众告发不如实申报的商人”的信息归纳即可；第二小问目的，依据材料二中“商人势力迅速膨胀，</a:t>
            </a:r>
            <a:r>
              <a:rPr lang="en-US" altLang="zh-CN" sz="5400" b="1" spc="-200" dirty="0">
                <a:solidFill>
                  <a:srgbClr val="2A5CAA"/>
                </a:solidFill>
                <a:latin typeface="楷体" panose="02010609060101010101" pitchFamily="49" charset="-122"/>
                <a:ea typeface="楷体" panose="02010609060101010101" pitchFamily="49" charset="-122"/>
              </a:rPr>
              <a:t>……</a:t>
            </a:r>
            <a:r>
              <a:rPr lang="zh-CN" altLang="en-US" sz="5400" b="1" spc="-200" dirty="0">
                <a:solidFill>
                  <a:srgbClr val="2A5CAA"/>
                </a:solidFill>
                <a:latin typeface="楷体" panose="02010609060101010101" pitchFamily="49" charset="-122"/>
                <a:ea typeface="楷体" panose="02010609060101010101" pitchFamily="49" charset="-122"/>
              </a:rPr>
              <a:t>严重影响中央财政收入”的信息来分析可归纳出抑制商人势力，增加财政收入；第三小问举措，联系所学知识，从盐铁官营、货币官铸、物价管理等角度分析。</a:t>
            </a:r>
            <a:endParaRPr lang="zh-CN" altLang="en-US" sz="5400" spc="-200" dirty="0"/>
          </a:p>
        </p:txBody>
      </p:sp>
    </p:spTree>
    <p:extLst>
      <p:ext uri="{BB962C8B-B14F-4D97-AF65-F5344CB8AC3E}">
        <p14:creationId xmlns:p14="http://schemas.microsoft.com/office/powerpoint/2010/main" val="371103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
            <a:extLst>
              <a:ext uri="{FF2B5EF4-FFF2-40B4-BE49-F238E27FC236}">
                <a16:creationId xmlns="" xmlns:a16="http://schemas.microsoft.com/office/drawing/2014/main" id="{8C19A468-4FEE-4E3D-B480-7EFD89C60EB8}"/>
              </a:ext>
            </a:extLst>
          </p:cNvPr>
          <p:cNvSpPr txBox="1"/>
          <p:nvPr/>
        </p:nvSpPr>
        <p:spPr>
          <a:xfrm>
            <a:off x="1287972" y="704043"/>
            <a:ext cx="20227501" cy="6379375"/>
          </a:xfrm>
          <a:prstGeom prst="rect">
            <a:avLst/>
          </a:prstGeom>
          <a:noFill/>
        </p:spPr>
        <p:txBody>
          <a:bodyPr wrap="square" rtlCol="0">
            <a:spAutoFit/>
          </a:bodyPr>
          <a:lstStyle/>
          <a:p>
            <a:pPr>
              <a:lnSpc>
                <a:spcPct val="110000"/>
              </a:lnSpc>
            </a:pPr>
            <a:r>
              <a:rPr lang="en-US" altLang="zh-CN" sz="5400" b="1" spc="-150" dirty="0">
                <a:latin typeface="+mn-ea"/>
              </a:rPr>
              <a:t>3</a:t>
            </a:r>
            <a:r>
              <a:rPr lang="zh-CN" altLang="en-US" sz="5400" b="1" spc="-150" dirty="0">
                <a:latin typeface="+mn-ea"/>
              </a:rPr>
              <a:t>）分析材料三，说明宋代的商业状况和商业政策。</a:t>
            </a:r>
          </a:p>
          <a:p>
            <a:pPr>
              <a:lnSpc>
                <a:spcPct val="110000"/>
              </a:lnSpc>
            </a:pPr>
            <a:endParaRPr lang="zh-CN" altLang="en-US" sz="5400" b="1" spc="-150" dirty="0">
              <a:latin typeface="+mn-ea"/>
            </a:endParaRPr>
          </a:p>
          <a:p>
            <a:pPr>
              <a:lnSpc>
                <a:spcPct val="110000"/>
              </a:lnSpc>
            </a:pPr>
            <a:endParaRPr lang="en-US" altLang="zh-CN" sz="5400" b="1" spc="-150" dirty="0">
              <a:latin typeface="+mn-ea"/>
            </a:endParaRPr>
          </a:p>
          <a:p>
            <a:pPr>
              <a:lnSpc>
                <a:spcPct val="110000"/>
              </a:lnSpc>
            </a:pPr>
            <a:endParaRPr lang="en-US" altLang="zh-CN" sz="5400" b="1" spc="-150" dirty="0">
              <a:latin typeface="+mn-ea"/>
            </a:endParaRPr>
          </a:p>
          <a:p>
            <a:pPr>
              <a:lnSpc>
                <a:spcPct val="110000"/>
              </a:lnSpc>
            </a:pPr>
            <a:endParaRPr lang="en-US" altLang="zh-CN" sz="5400" b="1" spc="-150" dirty="0">
              <a:latin typeface="+mn-ea"/>
            </a:endParaRPr>
          </a:p>
          <a:p>
            <a:pPr>
              <a:lnSpc>
                <a:spcPct val="110000"/>
              </a:lnSpc>
            </a:pPr>
            <a:endParaRPr lang="en-US" altLang="zh-CN" sz="5400" b="1" spc="-150" dirty="0">
              <a:latin typeface="+mn-ea"/>
            </a:endParaRPr>
          </a:p>
          <a:p>
            <a:pPr>
              <a:lnSpc>
                <a:spcPct val="110000"/>
              </a:lnSpc>
            </a:pPr>
            <a:endParaRPr lang="zh-CN" altLang="en-US" sz="5400" b="1" spc="-150" dirty="0">
              <a:latin typeface="+mn-ea"/>
            </a:endParaRPr>
          </a:p>
        </p:txBody>
      </p:sp>
      <p:grpSp>
        <p:nvGrpSpPr>
          <p:cNvPr id="13" name="组合 12">
            <a:extLst>
              <a:ext uri="{FF2B5EF4-FFF2-40B4-BE49-F238E27FC236}">
                <a16:creationId xmlns="" xmlns:a16="http://schemas.microsoft.com/office/drawing/2014/main" id="{45C06277-6BEE-4EED-9BA1-35CC3A967E3A}"/>
              </a:ext>
            </a:extLst>
          </p:cNvPr>
          <p:cNvGrpSpPr/>
          <p:nvPr/>
        </p:nvGrpSpPr>
        <p:grpSpPr>
          <a:xfrm>
            <a:off x="21320650" y="4338000"/>
            <a:ext cx="2700000" cy="4596059"/>
            <a:chOff x="21320650" y="4338000"/>
            <a:chExt cx="2700000" cy="4596059"/>
          </a:xfrm>
        </p:grpSpPr>
        <p:pic>
          <p:nvPicPr>
            <p:cNvPr id="14" name="图片 13">
              <a:extLst>
                <a:ext uri="{FF2B5EF4-FFF2-40B4-BE49-F238E27FC236}">
                  <a16:creationId xmlns="" xmlns:a16="http://schemas.microsoft.com/office/drawing/2014/main" id="{5047FB24-652E-4B1D-B41C-9021F6F5CE13}"/>
                </a:ext>
              </a:extLst>
            </p:cNvPr>
            <p:cNvPicPr>
              <a:picLocks noChangeAspect="1"/>
            </p:cNvPicPr>
            <p:nvPr/>
          </p:nvPicPr>
          <p:blipFill rotWithShape="1">
            <a:blip r:embed="rId2">
              <a:extLst>
                <a:ext uri="{28A0092B-C50C-407E-A947-70E740481C1C}">
                  <a14:useLocalDpi xmlns:a14="http://schemas.microsoft.com/office/drawing/2010/main" val="0"/>
                </a:ext>
              </a:extLst>
            </a:blip>
            <a:srcRect r="45499"/>
            <a:stretch/>
          </p:blipFill>
          <p:spPr>
            <a:xfrm>
              <a:off x="21320650" y="4338000"/>
              <a:ext cx="2700000" cy="4596059"/>
            </a:xfrm>
            <a:prstGeom prst="rect">
              <a:avLst/>
            </a:prstGeom>
          </p:spPr>
        </p:pic>
        <p:sp>
          <p:nvSpPr>
            <p:cNvPr id="15" name="页脚占位符 11">
              <a:extLst>
                <a:ext uri="{FF2B5EF4-FFF2-40B4-BE49-F238E27FC236}">
                  <a16:creationId xmlns="" xmlns:a16="http://schemas.microsoft.com/office/drawing/2014/main" id="{C1B888A4-1BA5-4EE5-8D9F-E3A73C84F6B2}"/>
                </a:ext>
              </a:extLst>
            </p:cNvPr>
            <p:cNvSpPr txBox="1">
              <a:spLocks/>
            </p:cNvSpPr>
            <p:nvPr/>
          </p:nvSpPr>
          <p:spPr>
            <a:xfrm>
              <a:off x="21715119" y="5933242"/>
              <a:ext cx="2285390" cy="1596555"/>
            </a:xfrm>
            <a:prstGeom prst="rect">
              <a:avLst/>
            </a:prstGeom>
          </p:spPr>
          <p:txBody>
            <a:bodyPr vert="horz" lIns="65384" tIns="32692" rIns="65384" bIns="32692" rtlCol="0" anchor="ctr"/>
            <a:lstStyle>
              <a:defPPr>
                <a:defRPr lang="zh-CN"/>
              </a:defPPr>
              <a:lvl1pPr marL="0" algn="l" defTabSz="1827530" rtl="0" eaLnBrk="1" latinLnBrk="0" hangingPunct="1">
                <a:defRPr sz="2400" b="1" kern="1200">
                  <a:solidFill>
                    <a:schemeClr val="tx1"/>
                  </a:solidFill>
                  <a:latin typeface="方正书宋_GBK" panose="03000509000000000000" pitchFamily="65" charset="-122"/>
                  <a:ea typeface="方正书宋_GBK" panose="03000509000000000000" pitchFamily="65" charset="-122"/>
                  <a:cs typeface="+mn-cs"/>
                </a:defRPr>
              </a:lvl1pPr>
              <a:lvl2pPr marL="913765" algn="l" defTabSz="1827530" rtl="0" eaLnBrk="1" latinLnBrk="0" hangingPunct="1">
                <a:defRPr sz="3600" kern="1200">
                  <a:solidFill>
                    <a:schemeClr val="tx1"/>
                  </a:solidFill>
                  <a:latin typeface="+mn-lt"/>
                  <a:ea typeface="+mn-ea"/>
                  <a:cs typeface="+mn-cs"/>
                </a:defRPr>
              </a:lvl2pPr>
              <a:lvl3pPr marL="1828165" algn="l" defTabSz="1827530" rtl="0" eaLnBrk="1" latinLnBrk="0" hangingPunct="1">
                <a:defRPr sz="3600" kern="1200">
                  <a:solidFill>
                    <a:schemeClr val="tx1"/>
                  </a:solidFill>
                  <a:latin typeface="+mn-lt"/>
                  <a:ea typeface="+mn-ea"/>
                  <a:cs typeface="+mn-cs"/>
                </a:defRPr>
              </a:lvl3pPr>
              <a:lvl4pPr marL="2741930" algn="l" defTabSz="1827530" rtl="0" eaLnBrk="1" latinLnBrk="0" hangingPunct="1">
                <a:defRPr sz="3600" kern="1200">
                  <a:solidFill>
                    <a:schemeClr val="tx1"/>
                  </a:solidFill>
                  <a:latin typeface="+mn-lt"/>
                  <a:ea typeface="+mn-ea"/>
                  <a:cs typeface="+mn-cs"/>
                </a:defRPr>
              </a:lvl4pPr>
              <a:lvl5pPr marL="3655695" algn="l" defTabSz="1827530" rtl="0" eaLnBrk="1" latinLnBrk="0" hangingPunct="1">
                <a:defRPr sz="3600" kern="1200">
                  <a:solidFill>
                    <a:schemeClr val="tx1"/>
                  </a:solidFill>
                  <a:latin typeface="+mn-lt"/>
                  <a:ea typeface="+mn-ea"/>
                  <a:cs typeface="+mn-cs"/>
                </a:defRPr>
              </a:lvl5pPr>
              <a:lvl6pPr marL="4570095" algn="l" defTabSz="1827530" rtl="0" eaLnBrk="1" latinLnBrk="0" hangingPunct="1">
                <a:defRPr sz="3600" kern="1200">
                  <a:solidFill>
                    <a:schemeClr val="tx1"/>
                  </a:solidFill>
                  <a:latin typeface="+mn-lt"/>
                  <a:ea typeface="+mn-ea"/>
                  <a:cs typeface="+mn-cs"/>
                </a:defRPr>
              </a:lvl6pPr>
              <a:lvl7pPr marL="5483860" algn="l" defTabSz="1827530" rtl="0" eaLnBrk="1" latinLnBrk="0" hangingPunct="1">
                <a:defRPr sz="3600" kern="1200">
                  <a:solidFill>
                    <a:schemeClr val="tx1"/>
                  </a:solidFill>
                  <a:latin typeface="+mn-lt"/>
                  <a:ea typeface="+mn-ea"/>
                  <a:cs typeface="+mn-cs"/>
                </a:defRPr>
              </a:lvl7pPr>
              <a:lvl8pPr marL="6397625" algn="l" defTabSz="1827530" rtl="0" eaLnBrk="1" latinLnBrk="0" hangingPunct="1">
                <a:defRPr sz="3600" kern="1200">
                  <a:solidFill>
                    <a:schemeClr val="tx1"/>
                  </a:solidFill>
                  <a:latin typeface="+mn-lt"/>
                  <a:ea typeface="+mn-ea"/>
                  <a:cs typeface="+mn-cs"/>
                </a:defRPr>
              </a:lvl8pPr>
              <a:lvl9pPr marL="7311390" algn="l" defTabSz="1827530" rtl="0" eaLnBrk="1" latinLnBrk="0" hangingPunct="1">
                <a:defRPr sz="3600" kern="1200">
                  <a:solidFill>
                    <a:schemeClr val="tx1"/>
                  </a:solidFill>
                  <a:latin typeface="+mn-lt"/>
                  <a:ea typeface="+mn-ea"/>
                  <a:cs typeface="+mn-cs"/>
                </a:defRPr>
              </a:lvl9pPr>
            </a:lstStyle>
            <a:p>
              <a:pPr algn="ctr"/>
              <a:r>
                <a:rPr lang="zh-CN" altLang="en-US" sz="3600" dirty="0">
                  <a:latin typeface="宋体" panose="02010600030101010101" pitchFamily="2" charset="-122"/>
                  <a:ea typeface="宋体" panose="02010600030101010101" pitchFamily="2" charset="-122"/>
                </a:rPr>
                <a:t>第</a:t>
              </a:r>
              <a:r>
                <a:rPr lang="en-US" altLang="zh-CN" sz="3600" dirty="0">
                  <a:latin typeface="宋体" panose="02010600030101010101" pitchFamily="2" charset="-122"/>
                  <a:ea typeface="宋体" panose="02010600030101010101" pitchFamily="2" charset="-122"/>
                  <a:cs typeface="Times New Roman" panose="02020603050405020304" pitchFamily="18" charset="0"/>
                </a:rPr>
                <a:t>8</a:t>
              </a:r>
              <a:r>
                <a:rPr lang="zh-CN" altLang="en-US" sz="3600" dirty="0">
                  <a:latin typeface="宋体" panose="02010600030101010101" pitchFamily="2" charset="-122"/>
                  <a:ea typeface="宋体" panose="02010600030101010101" pitchFamily="2" charset="-122"/>
                </a:rPr>
                <a:t>课  </a:t>
              </a:r>
              <a:endParaRPr lang="en-US" altLang="zh-CN" sz="3600" dirty="0">
                <a:latin typeface="宋体" panose="02010600030101010101" pitchFamily="2" charset="-122"/>
                <a:ea typeface="宋体" panose="02010600030101010101" pitchFamily="2" charset="-122"/>
              </a:endParaRPr>
            </a:p>
            <a:p>
              <a:pPr algn="ctr"/>
              <a:r>
                <a:rPr lang="zh-CN" altLang="en-US" sz="3600" dirty="0">
                  <a:latin typeface="宋体" panose="02010600030101010101" pitchFamily="2" charset="-122"/>
                  <a:ea typeface="宋体" panose="02010600030101010101" pitchFamily="2" charset="-122"/>
                </a:rPr>
                <a:t>第</a:t>
              </a:r>
              <a:r>
                <a:rPr lang="zh-CN" altLang="en-US" sz="3600" spc="-300" dirty="0">
                  <a:latin typeface="宋体" panose="02010600030101010101" pitchFamily="2" charset="-122"/>
                  <a:ea typeface="宋体" panose="02010600030101010101" pitchFamily="2" charset="-122"/>
                </a:rPr>
                <a:t>（</a:t>
              </a:r>
              <a:r>
                <a:rPr lang="en-US" altLang="zh-CN" sz="3600" spc="-300" dirty="0">
                  <a:latin typeface="宋体" panose="02010600030101010101" pitchFamily="2" charset="-122"/>
                  <a:ea typeface="宋体" panose="02010600030101010101" pitchFamily="2" charset="-122"/>
                  <a:cs typeface="Times New Roman" panose="02020603050405020304" pitchFamily="18" charset="0"/>
                </a:rPr>
                <a:t>13</a:t>
              </a:r>
              <a:r>
                <a:rPr lang="zh-CN" altLang="en-US" sz="3600" spc="-300" dirty="0">
                  <a:latin typeface="宋体" panose="02010600030101010101" pitchFamily="2" charset="-122"/>
                  <a:ea typeface="宋体" panose="02010600030101010101" pitchFamily="2" charset="-122"/>
                </a:rPr>
                <a:t>）</a:t>
              </a:r>
              <a:r>
                <a:rPr lang="zh-CN" altLang="en-US" sz="3600" dirty="0">
                  <a:latin typeface="宋体" panose="02010600030101010101" pitchFamily="2" charset="-122"/>
                  <a:ea typeface="宋体" panose="02010600030101010101" pitchFamily="2" charset="-122"/>
                </a:rPr>
                <a:t>题</a:t>
              </a:r>
            </a:p>
            <a:p>
              <a:pPr algn="ctr"/>
              <a:r>
                <a:rPr lang="en-US" altLang="zh-CN" sz="3600" dirty="0">
                  <a:solidFill>
                    <a:srgbClr val="FF0000"/>
                  </a:solidFill>
                  <a:latin typeface="宋体" panose="02010600030101010101" pitchFamily="2" charset="-122"/>
                  <a:ea typeface="宋体" panose="02010600030101010101" pitchFamily="2" charset="-122"/>
                </a:rPr>
                <a:t>P</a:t>
              </a:r>
              <a:r>
                <a:rPr lang="en-US" altLang="zh-CN" sz="3600" dirty="0">
                  <a:solidFill>
                    <a:srgbClr val="FF0000"/>
                  </a:solidFill>
                  <a:latin typeface="宋体" panose="02010600030101010101" pitchFamily="2" charset="-122"/>
                  <a:ea typeface="宋体" panose="02010600030101010101" pitchFamily="2" charset="-122"/>
                  <a:cs typeface="Times New Roman" panose="02020603050405020304" pitchFamily="18" charset="0"/>
                </a:rPr>
                <a:t>44</a:t>
              </a:r>
              <a:endParaRPr lang="zh-CN" altLang="en-US" sz="3600" dirty="0">
                <a:solidFill>
                  <a:srgbClr val="FF0000"/>
                </a:solidFill>
                <a:latin typeface="宋体" panose="02010600030101010101" pitchFamily="2" charset="-122"/>
                <a:ea typeface="宋体" panose="02010600030101010101" pitchFamily="2" charset="-122"/>
                <a:cs typeface="Times New Roman" panose="02020603050405020304" pitchFamily="18" charset="0"/>
              </a:endParaRPr>
            </a:p>
          </p:txBody>
        </p:sp>
      </p:grpSp>
      <p:sp>
        <p:nvSpPr>
          <p:cNvPr id="7" name="矩形 6">
            <a:extLst>
              <a:ext uri="{FF2B5EF4-FFF2-40B4-BE49-F238E27FC236}">
                <a16:creationId xmlns="" xmlns:a16="http://schemas.microsoft.com/office/drawing/2014/main" id="{9450A520-17FA-4A7D-BA5D-92C4717FED00}"/>
              </a:ext>
            </a:extLst>
          </p:cNvPr>
          <p:cNvSpPr/>
          <p:nvPr/>
        </p:nvSpPr>
        <p:spPr>
          <a:xfrm>
            <a:off x="1295651" y="2474192"/>
            <a:ext cx="20790000" cy="1920526"/>
          </a:xfrm>
          <a:prstGeom prst="rect">
            <a:avLst/>
          </a:prstGeom>
        </p:spPr>
        <p:txBody>
          <a:bodyPr wrap="square">
            <a:spAutoFit/>
          </a:bodyPr>
          <a:lstStyle/>
          <a:p>
            <a:pPr>
              <a:lnSpc>
                <a:spcPct val="110000"/>
              </a:lnSpc>
            </a:pPr>
            <a:r>
              <a:rPr lang="zh-CN" altLang="en-US" sz="5400" dirty="0" smtClean="0">
                <a:solidFill>
                  <a:srgbClr val="FF0000"/>
                </a:solidFill>
                <a:latin typeface="黑体" panose="02010609060101010101" pitchFamily="49" charset="-122"/>
                <a:ea typeface="黑体" panose="02010609060101010101" pitchFamily="49" charset="-122"/>
              </a:rPr>
              <a:t>    答案</a:t>
            </a:r>
            <a:r>
              <a:rPr lang="zh-CN" altLang="en-US" sz="5400" dirty="0">
                <a:solidFill>
                  <a:srgbClr val="FF0000"/>
                </a:solidFill>
                <a:latin typeface="楷体" panose="02010609060101010101" pitchFamily="49" charset="-122"/>
                <a:ea typeface="楷体" panose="02010609060101010101" pitchFamily="49" charset="-122"/>
              </a:rPr>
              <a:t>：</a:t>
            </a:r>
            <a:r>
              <a:rPr lang="zh-CN" altLang="en-US" sz="5400" b="1" dirty="0">
                <a:solidFill>
                  <a:srgbClr val="2A5CAA"/>
                </a:solidFill>
                <a:latin typeface="楷体" panose="02010609060101010101" pitchFamily="49" charset="-122"/>
                <a:ea typeface="楷体" panose="02010609060101010101" pitchFamily="49" charset="-122"/>
              </a:rPr>
              <a:t>状况：商业不断发展；商业地位重要。</a:t>
            </a:r>
          </a:p>
          <a:p>
            <a:pPr>
              <a:lnSpc>
                <a:spcPct val="110000"/>
              </a:lnSpc>
            </a:pPr>
            <a:r>
              <a:rPr lang="zh-CN" altLang="en-US" sz="5400" b="1" dirty="0">
                <a:solidFill>
                  <a:srgbClr val="2A5CAA"/>
                </a:solidFill>
                <a:latin typeface="楷体" panose="02010609060101010101" pitchFamily="49" charset="-122"/>
                <a:ea typeface="楷体" panose="02010609060101010101" pitchFamily="49" charset="-122"/>
              </a:rPr>
              <a:t>    </a:t>
            </a:r>
            <a:r>
              <a:rPr lang="zh-CN" altLang="en-US" sz="5400" b="1" dirty="0" smtClean="0">
                <a:solidFill>
                  <a:srgbClr val="2A5CAA"/>
                </a:solidFill>
                <a:latin typeface="楷体" panose="02010609060101010101" pitchFamily="49" charset="-122"/>
                <a:ea typeface="楷体" panose="02010609060101010101" pitchFamily="49" charset="-122"/>
              </a:rPr>
              <a:t>政策</a:t>
            </a:r>
            <a:r>
              <a:rPr lang="zh-CN" altLang="en-US" sz="5400" b="1" dirty="0">
                <a:solidFill>
                  <a:srgbClr val="2A5CAA"/>
                </a:solidFill>
                <a:latin typeface="楷体" panose="02010609060101010101" pitchFamily="49" charset="-122"/>
                <a:ea typeface="楷体" panose="02010609060101010101" pitchFamily="49" charset="-122"/>
              </a:rPr>
              <a:t>：重视商业，如适当减免商税。</a:t>
            </a:r>
            <a:endParaRPr lang="zh-CN" altLang="en-US" sz="5400" dirty="0"/>
          </a:p>
        </p:txBody>
      </p:sp>
      <p:sp>
        <p:nvSpPr>
          <p:cNvPr id="8" name="矩形 7">
            <a:extLst>
              <a:ext uri="{FF2B5EF4-FFF2-40B4-BE49-F238E27FC236}">
                <a16:creationId xmlns="" xmlns:a16="http://schemas.microsoft.com/office/drawing/2014/main" id="{EA4CAEFE-ACAF-471C-B49C-9E0785A0C38A}"/>
              </a:ext>
            </a:extLst>
          </p:cNvPr>
          <p:cNvSpPr/>
          <p:nvPr/>
        </p:nvSpPr>
        <p:spPr>
          <a:xfrm>
            <a:off x="1278806" y="4923000"/>
            <a:ext cx="20790000" cy="4662815"/>
          </a:xfrm>
          <a:prstGeom prst="rect">
            <a:avLst/>
          </a:prstGeom>
        </p:spPr>
        <p:txBody>
          <a:bodyPr wrap="square">
            <a:spAutoFit/>
          </a:bodyPr>
          <a:lstStyle/>
          <a:p>
            <a:pPr>
              <a:lnSpc>
                <a:spcPct val="110000"/>
              </a:lnSpc>
            </a:pPr>
            <a:r>
              <a:rPr lang="zh-CN" altLang="en-US" sz="5400" dirty="0">
                <a:solidFill>
                  <a:srgbClr val="FF0000"/>
                </a:solidFill>
                <a:latin typeface="黑体" panose="02010609060101010101" pitchFamily="49" charset="-122"/>
                <a:ea typeface="黑体" panose="02010609060101010101" pitchFamily="49" charset="-122"/>
              </a:rPr>
              <a:t>    </a:t>
            </a:r>
            <a:r>
              <a:rPr lang="zh-CN" altLang="en-US" sz="5400" dirty="0" smtClean="0">
                <a:solidFill>
                  <a:srgbClr val="FF0000"/>
                </a:solidFill>
                <a:latin typeface="黑体" panose="02010609060101010101" pitchFamily="49" charset="-122"/>
                <a:ea typeface="黑体" panose="02010609060101010101" pitchFamily="49" charset="-122"/>
              </a:rPr>
              <a:t>解析</a:t>
            </a:r>
            <a:r>
              <a:rPr lang="zh-CN" altLang="en-US" sz="5400" dirty="0" smtClean="0">
                <a:solidFill>
                  <a:srgbClr val="FF0000"/>
                </a:solidFill>
                <a:latin typeface="楷体" panose="02010609060101010101" pitchFamily="49" charset="-122"/>
                <a:ea typeface="楷体" panose="02010609060101010101" pitchFamily="49" charset="-122"/>
              </a:rPr>
              <a:t>：</a:t>
            </a:r>
            <a:r>
              <a:rPr lang="zh-CN" altLang="en-US" sz="5400" b="1" spc="-100" dirty="0" smtClean="0">
                <a:solidFill>
                  <a:srgbClr val="2A5CAA"/>
                </a:solidFill>
                <a:latin typeface="楷体" panose="02010609060101010101" pitchFamily="49" charset="-122"/>
                <a:ea typeface="楷体" panose="02010609060101010101" pitchFamily="49" charset="-122"/>
              </a:rPr>
              <a:t>第一</a:t>
            </a:r>
            <a:r>
              <a:rPr lang="zh-CN" altLang="en-US" sz="5400" b="1" spc="-100" dirty="0">
                <a:solidFill>
                  <a:srgbClr val="2A5CAA"/>
                </a:solidFill>
                <a:latin typeface="楷体" panose="02010609060101010101" pitchFamily="49" charset="-122"/>
                <a:ea typeface="楷体" panose="02010609060101010101" pitchFamily="49" charset="-122"/>
              </a:rPr>
              <a:t>小问状况，依据材料三宋代的“州郡财计，除民</a:t>
            </a:r>
            <a:r>
              <a:rPr lang="zh-CN" altLang="en-US" sz="5400" b="1" spc="-100" dirty="0" smtClean="0">
                <a:solidFill>
                  <a:srgbClr val="2A5CAA"/>
                </a:solidFill>
                <a:latin typeface="楷体" panose="02010609060101010101" pitchFamily="49" charset="-122"/>
                <a:ea typeface="楷体" panose="02010609060101010101" pitchFamily="49" charset="-122"/>
              </a:rPr>
              <a:t>租之外</a:t>
            </a:r>
            <a:r>
              <a:rPr lang="zh-CN" altLang="en-US" sz="5400" b="1" spc="-100" dirty="0">
                <a:solidFill>
                  <a:srgbClr val="2A5CAA"/>
                </a:solidFill>
                <a:latin typeface="楷体" panose="02010609060101010101" pitchFamily="49" charset="-122"/>
                <a:ea typeface="楷体" panose="02010609060101010101" pitchFamily="49" charset="-122"/>
              </a:rPr>
              <a:t>，全赖商税”和北宋商税简表中商业税收不断增加的信息</a:t>
            </a:r>
            <a:r>
              <a:rPr lang="zh-CN" altLang="en-US" sz="5400" b="1" spc="-100" dirty="0" smtClean="0">
                <a:solidFill>
                  <a:srgbClr val="2A5CAA"/>
                </a:solidFill>
                <a:latin typeface="楷体" panose="02010609060101010101" pitchFamily="49" charset="-122"/>
                <a:ea typeface="楷体" panose="02010609060101010101" pitchFamily="49" charset="-122"/>
              </a:rPr>
              <a:t>可以归纳</a:t>
            </a:r>
            <a:r>
              <a:rPr lang="zh-CN" altLang="en-US" sz="5400" b="1" spc="-100" dirty="0">
                <a:solidFill>
                  <a:srgbClr val="2A5CAA"/>
                </a:solidFill>
                <a:latin typeface="楷体" panose="02010609060101010101" pitchFamily="49" charset="-122"/>
                <a:ea typeface="楷体" panose="02010609060101010101" pitchFamily="49" charset="-122"/>
              </a:rPr>
              <a:t>出商业不断发展，商业地位重要；第二小问，依据材料三“征算</a:t>
            </a:r>
            <a:r>
              <a:rPr lang="zh-CN" altLang="en-US" sz="5400" b="1" spc="-100" dirty="0" smtClean="0">
                <a:solidFill>
                  <a:srgbClr val="2A5CAA"/>
                </a:solidFill>
                <a:latin typeface="楷体" panose="02010609060101010101" pitchFamily="49" charset="-122"/>
                <a:ea typeface="楷体" panose="02010609060101010101" pitchFamily="49" charset="-122"/>
              </a:rPr>
              <a:t>之条</a:t>
            </a:r>
            <a:r>
              <a:rPr lang="zh-CN" altLang="en-US" sz="5400" b="1" spc="-100" dirty="0">
                <a:solidFill>
                  <a:srgbClr val="2A5CAA"/>
                </a:solidFill>
                <a:latin typeface="楷体" panose="02010609060101010101" pitchFamily="49" charset="-122"/>
                <a:ea typeface="楷体" panose="02010609060101010101" pitchFamily="49" charset="-122"/>
              </a:rPr>
              <a:t>，当从宽简”“市征所算之名品，共参酌裁减”“其贩夫</a:t>
            </a:r>
            <a:r>
              <a:rPr lang="zh-CN" altLang="en-US" sz="5400" b="1" dirty="0">
                <a:solidFill>
                  <a:srgbClr val="2A5CAA"/>
                </a:solidFill>
                <a:latin typeface="楷体" panose="02010609060101010101" pitchFamily="49" charset="-122"/>
                <a:ea typeface="楷体" panose="02010609060101010101" pitchFamily="49" charset="-122"/>
              </a:rPr>
              <a:t>贩妇</a:t>
            </a:r>
            <a:r>
              <a:rPr lang="zh-CN" altLang="en-US" sz="5400" b="1" dirty="0" smtClean="0">
                <a:solidFill>
                  <a:srgbClr val="2A5CAA"/>
                </a:solidFill>
                <a:latin typeface="楷体" panose="02010609060101010101" pitchFamily="49" charset="-122"/>
                <a:ea typeface="楷体" panose="02010609060101010101" pitchFamily="49" charset="-122"/>
              </a:rPr>
              <a:t>细碎交易</a:t>
            </a:r>
            <a:r>
              <a:rPr lang="zh-CN" altLang="en-US" sz="5400" b="1" dirty="0">
                <a:solidFill>
                  <a:srgbClr val="2A5CAA"/>
                </a:solidFill>
                <a:latin typeface="楷体" panose="02010609060101010101" pitchFamily="49" charset="-122"/>
                <a:ea typeface="楷体" panose="02010609060101010101" pitchFamily="49" charset="-122"/>
              </a:rPr>
              <a:t>，并不得收其算”的信息可归纳出重视商业，适当减免商税。</a:t>
            </a:r>
            <a:endParaRPr lang="zh-CN" altLang="en-US" sz="5400" dirty="0"/>
          </a:p>
        </p:txBody>
      </p:sp>
    </p:spTree>
    <p:extLst>
      <p:ext uri="{BB962C8B-B14F-4D97-AF65-F5344CB8AC3E}">
        <p14:creationId xmlns:p14="http://schemas.microsoft.com/office/powerpoint/2010/main" val="409289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
            <a:extLst>
              <a:ext uri="{FF2B5EF4-FFF2-40B4-BE49-F238E27FC236}">
                <a16:creationId xmlns="" xmlns:a16="http://schemas.microsoft.com/office/drawing/2014/main" id="{8C19A468-4FEE-4E3D-B480-7EFD89C60EB8}"/>
              </a:ext>
            </a:extLst>
          </p:cNvPr>
          <p:cNvSpPr txBox="1"/>
          <p:nvPr/>
        </p:nvSpPr>
        <p:spPr>
          <a:xfrm>
            <a:off x="1250650" y="704043"/>
            <a:ext cx="20227501" cy="894797"/>
          </a:xfrm>
          <a:prstGeom prst="rect">
            <a:avLst/>
          </a:prstGeom>
          <a:noFill/>
        </p:spPr>
        <p:txBody>
          <a:bodyPr wrap="square" rtlCol="0">
            <a:spAutoFit/>
          </a:bodyPr>
          <a:lstStyle/>
          <a:p>
            <a:pPr>
              <a:lnSpc>
                <a:spcPct val="110000"/>
              </a:lnSpc>
            </a:pPr>
            <a:r>
              <a:rPr lang="en-US" altLang="zh-CN" sz="5400" b="1" spc="-150" dirty="0">
                <a:latin typeface="+mn-ea"/>
              </a:rPr>
              <a:t>4</a:t>
            </a:r>
            <a:r>
              <a:rPr lang="zh-CN" altLang="en-US" sz="5400" b="1" spc="-150" dirty="0">
                <a:latin typeface="+mn-ea"/>
              </a:rPr>
              <a:t>）依据上述材料，谈谈你对中国古代政府调整商业政策的认识。</a:t>
            </a:r>
          </a:p>
        </p:txBody>
      </p:sp>
      <p:grpSp>
        <p:nvGrpSpPr>
          <p:cNvPr id="13" name="组合 12">
            <a:extLst>
              <a:ext uri="{FF2B5EF4-FFF2-40B4-BE49-F238E27FC236}">
                <a16:creationId xmlns="" xmlns:a16="http://schemas.microsoft.com/office/drawing/2014/main" id="{45C06277-6BEE-4EED-9BA1-35CC3A967E3A}"/>
              </a:ext>
            </a:extLst>
          </p:cNvPr>
          <p:cNvGrpSpPr/>
          <p:nvPr/>
        </p:nvGrpSpPr>
        <p:grpSpPr>
          <a:xfrm>
            <a:off x="21320650" y="4338000"/>
            <a:ext cx="2700000" cy="4596059"/>
            <a:chOff x="21320650" y="4338000"/>
            <a:chExt cx="2700000" cy="4596059"/>
          </a:xfrm>
        </p:grpSpPr>
        <p:pic>
          <p:nvPicPr>
            <p:cNvPr id="14" name="图片 13">
              <a:extLst>
                <a:ext uri="{FF2B5EF4-FFF2-40B4-BE49-F238E27FC236}">
                  <a16:creationId xmlns="" xmlns:a16="http://schemas.microsoft.com/office/drawing/2014/main" id="{5047FB24-652E-4B1D-B41C-9021F6F5CE13}"/>
                </a:ext>
              </a:extLst>
            </p:cNvPr>
            <p:cNvPicPr>
              <a:picLocks noChangeAspect="1"/>
            </p:cNvPicPr>
            <p:nvPr/>
          </p:nvPicPr>
          <p:blipFill rotWithShape="1">
            <a:blip r:embed="rId2">
              <a:extLst>
                <a:ext uri="{28A0092B-C50C-407E-A947-70E740481C1C}">
                  <a14:useLocalDpi xmlns:a14="http://schemas.microsoft.com/office/drawing/2010/main" val="0"/>
                </a:ext>
              </a:extLst>
            </a:blip>
            <a:srcRect r="45499"/>
            <a:stretch/>
          </p:blipFill>
          <p:spPr>
            <a:xfrm>
              <a:off x="21320650" y="4338000"/>
              <a:ext cx="2700000" cy="4596059"/>
            </a:xfrm>
            <a:prstGeom prst="rect">
              <a:avLst/>
            </a:prstGeom>
          </p:spPr>
        </p:pic>
        <p:sp>
          <p:nvSpPr>
            <p:cNvPr id="15" name="页脚占位符 11">
              <a:extLst>
                <a:ext uri="{FF2B5EF4-FFF2-40B4-BE49-F238E27FC236}">
                  <a16:creationId xmlns="" xmlns:a16="http://schemas.microsoft.com/office/drawing/2014/main" id="{C1B888A4-1BA5-4EE5-8D9F-E3A73C84F6B2}"/>
                </a:ext>
              </a:extLst>
            </p:cNvPr>
            <p:cNvSpPr txBox="1">
              <a:spLocks/>
            </p:cNvSpPr>
            <p:nvPr/>
          </p:nvSpPr>
          <p:spPr>
            <a:xfrm>
              <a:off x="21715119" y="5933242"/>
              <a:ext cx="2285390" cy="1596555"/>
            </a:xfrm>
            <a:prstGeom prst="rect">
              <a:avLst/>
            </a:prstGeom>
          </p:spPr>
          <p:txBody>
            <a:bodyPr vert="horz" lIns="65384" tIns="32692" rIns="65384" bIns="32692" rtlCol="0" anchor="ctr"/>
            <a:lstStyle>
              <a:defPPr>
                <a:defRPr lang="zh-CN"/>
              </a:defPPr>
              <a:lvl1pPr marL="0" algn="l" defTabSz="1827530" rtl="0" eaLnBrk="1" latinLnBrk="0" hangingPunct="1">
                <a:defRPr sz="2400" b="1" kern="1200">
                  <a:solidFill>
                    <a:schemeClr val="tx1"/>
                  </a:solidFill>
                  <a:latin typeface="方正书宋_GBK" panose="03000509000000000000" pitchFamily="65" charset="-122"/>
                  <a:ea typeface="方正书宋_GBK" panose="03000509000000000000" pitchFamily="65" charset="-122"/>
                  <a:cs typeface="+mn-cs"/>
                </a:defRPr>
              </a:lvl1pPr>
              <a:lvl2pPr marL="913765" algn="l" defTabSz="1827530" rtl="0" eaLnBrk="1" latinLnBrk="0" hangingPunct="1">
                <a:defRPr sz="3600" kern="1200">
                  <a:solidFill>
                    <a:schemeClr val="tx1"/>
                  </a:solidFill>
                  <a:latin typeface="+mn-lt"/>
                  <a:ea typeface="+mn-ea"/>
                  <a:cs typeface="+mn-cs"/>
                </a:defRPr>
              </a:lvl2pPr>
              <a:lvl3pPr marL="1828165" algn="l" defTabSz="1827530" rtl="0" eaLnBrk="1" latinLnBrk="0" hangingPunct="1">
                <a:defRPr sz="3600" kern="1200">
                  <a:solidFill>
                    <a:schemeClr val="tx1"/>
                  </a:solidFill>
                  <a:latin typeface="+mn-lt"/>
                  <a:ea typeface="+mn-ea"/>
                  <a:cs typeface="+mn-cs"/>
                </a:defRPr>
              </a:lvl3pPr>
              <a:lvl4pPr marL="2741930" algn="l" defTabSz="1827530" rtl="0" eaLnBrk="1" latinLnBrk="0" hangingPunct="1">
                <a:defRPr sz="3600" kern="1200">
                  <a:solidFill>
                    <a:schemeClr val="tx1"/>
                  </a:solidFill>
                  <a:latin typeface="+mn-lt"/>
                  <a:ea typeface="+mn-ea"/>
                  <a:cs typeface="+mn-cs"/>
                </a:defRPr>
              </a:lvl4pPr>
              <a:lvl5pPr marL="3655695" algn="l" defTabSz="1827530" rtl="0" eaLnBrk="1" latinLnBrk="0" hangingPunct="1">
                <a:defRPr sz="3600" kern="1200">
                  <a:solidFill>
                    <a:schemeClr val="tx1"/>
                  </a:solidFill>
                  <a:latin typeface="+mn-lt"/>
                  <a:ea typeface="+mn-ea"/>
                  <a:cs typeface="+mn-cs"/>
                </a:defRPr>
              </a:lvl5pPr>
              <a:lvl6pPr marL="4570095" algn="l" defTabSz="1827530" rtl="0" eaLnBrk="1" latinLnBrk="0" hangingPunct="1">
                <a:defRPr sz="3600" kern="1200">
                  <a:solidFill>
                    <a:schemeClr val="tx1"/>
                  </a:solidFill>
                  <a:latin typeface="+mn-lt"/>
                  <a:ea typeface="+mn-ea"/>
                  <a:cs typeface="+mn-cs"/>
                </a:defRPr>
              </a:lvl6pPr>
              <a:lvl7pPr marL="5483860" algn="l" defTabSz="1827530" rtl="0" eaLnBrk="1" latinLnBrk="0" hangingPunct="1">
                <a:defRPr sz="3600" kern="1200">
                  <a:solidFill>
                    <a:schemeClr val="tx1"/>
                  </a:solidFill>
                  <a:latin typeface="+mn-lt"/>
                  <a:ea typeface="+mn-ea"/>
                  <a:cs typeface="+mn-cs"/>
                </a:defRPr>
              </a:lvl7pPr>
              <a:lvl8pPr marL="6397625" algn="l" defTabSz="1827530" rtl="0" eaLnBrk="1" latinLnBrk="0" hangingPunct="1">
                <a:defRPr sz="3600" kern="1200">
                  <a:solidFill>
                    <a:schemeClr val="tx1"/>
                  </a:solidFill>
                  <a:latin typeface="+mn-lt"/>
                  <a:ea typeface="+mn-ea"/>
                  <a:cs typeface="+mn-cs"/>
                </a:defRPr>
              </a:lvl8pPr>
              <a:lvl9pPr marL="7311390" algn="l" defTabSz="1827530" rtl="0" eaLnBrk="1" latinLnBrk="0" hangingPunct="1">
                <a:defRPr sz="3600" kern="1200">
                  <a:solidFill>
                    <a:schemeClr val="tx1"/>
                  </a:solidFill>
                  <a:latin typeface="+mn-lt"/>
                  <a:ea typeface="+mn-ea"/>
                  <a:cs typeface="+mn-cs"/>
                </a:defRPr>
              </a:lvl9pPr>
            </a:lstStyle>
            <a:p>
              <a:pPr algn="ctr"/>
              <a:r>
                <a:rPr lang="zh-CN" altLang="en-US" sz="3600" dirty="0">
                  <a:latin typeface="宋体" panose="02010600030101010101" pitchFamily="2" charset="-122"/>
                  <a:ea typeface="宋体" panose="02010600030101010101" pitchFamily="2" charset="-122"/>
                </a:rPr>
                <a:t>第</a:t>
              </a:r>
              <a:r>
                <a:rPr lang="en-US" altLang="zh-CN" sz="3600" dirty="0">
                  <a:latin typeface="宋体" panose="02010600030101010101" pitchFamily="2" charset="-122"/>
                  <a:ea typeface="宋体" panose="02010600030101010101" pitchFamily="2" charset="-122"/>
                  <a:cs typeface="Times New Roman" panose="02020603050405020304" pitchFamily="18" charset="0"/>
                </a:rPr>
                <a:t>8</a:t>
              </a:r>
              <a:r>
                <a:rPr lang="zh-CN" altLang="en-US" sz="3600" dirty="0">
                  <a:latin typeface="宋体" panose="02010600030101010101" pitchFamily="2" charset="-122"/>
                  <a:ea typeface="宋体" panose="02010600030101010101" pitchFamily="2" charset="-122"/>
                </a:rPr>
                <a:t>课  </a:t>
              </a:r>
              <a:endParaRPr lang="en-US" altLang="zh-CN" sz="3600" dirty="0">
                <a:latin typeface="宋体" panose="02010600030101010101" pitchFamily="2" charset="-122"/>
                <a:ea typeface="宋体" panose="02010600030101010101" pitchFamily="2" charset="-122"/>
              </a:endParaRPr>
            </a:p>
            <a:p>
              <a:pPr algn="ctr"/>
              <a:r>
                <a:rPr lang="zh-CN" altLang="en-US" sz="3600" dirty="0">
                  <a:latin typeface="宋体" panose="02010600030101010101" pitchFamily="2" charset="-122"/>
                  <a:ea typeface="宋体" panose="02010600030101010101" pitchFamily="2" charset="-122"/>
                </a:rPr>
                <a:t>第</a:t>
              </a:r>
              <a:r>
                <a:rPr lang="zh-CN" altLang="en-US" sz="3600" spc="-300" dirty="0">
                  <a:latin typeface="宋体" panose="02010600030101010101" pitchFamily="2" charset="-122"/>
                  <a:ea typeface="宋体" panose="02010600030101010101" pitchFamily="2" charset="-122"/>
                </a:rPr>
                <a:t>（</a:t>
              </a:r>
              <a:r>
                <a:rPr lang="en-US" altLang="zh-CN" sz="3600" spc="-300" dirty="0">
                  <a:latin typeface="宋体" panose="02010600030101010101" pitchFamily="2" charset="-122"/>
                  <a:ea typeface="宋体" panose="02010600030101010101" pitchFamily="2" charset="-122"/>
                  <a:cs typeface="Times New Roman" panose="02020603050405020304" pitchFamily="18" charset="0"/>
                </a:rPr>
                <a:t>13</a:t>
              </a:r>
              <a:r>
                <a:rPr lang="zh-CN" altLang="en-US" sz="3600" spc="-300" dirty="0">
                  <a:latin typeface="宋体" panose="02010600030101010101" pitchFamily="2" charset="-122"/>
                  <a:ea typeface="宋体" panose="02010600030101010101" pitchFamily="2" charset="-122"/>
                </a:rPr>
                <a:t>）</a:t>
              </a:r>
              <a:r>
                <a:rPr lang="zh-CN" altLang="en-US" sz="3600" dirty="0">
                  <a:latin typeface="宋体" panose="02010600030101010101" pitchFamily="2" charset="-122"/>
                  <a:ea typeface="宋体" panose="02010600030101010101" pitchFamily="2" charset="-122"/>
                </a:rPr>
                <a:t>题</a:t>
              </a:r>
            </a:p>
            <a:p>
              <a:pPr algn="ctr"/>
              <a:r>
                <a:rPr lang="en-US" altLang="zh-CN" sz="3600" dirty="0">
                  <a:solidFill>
                    <a:srgbClr val="FF0000"/>
                  </a:solidFill>
                  <a:latin typeface="宋体" panose="02010600030101010101" pitchFamily="2" charset="-122"/>
                  <a:ea typeface="宋体" panose="02010600030101010101" pitchFamily="2" charset="-122"/>
                </a:rPr>
                <a:t>P</a:t>
              </a:r>
              <a:r>
                <a:rPr lang="en-US" altLang="zh-CN" sz="3600" dirty="0">
                  <a:solidFill>
                    <a:srgbClr val="FF0000"/>
                  </a:solidFill>
                  <a:latin typeface="宋体" panose="02010600030101010101" pitchFamily="2" charset="-122"/>
                  <a:ea typeface="宋体" panose="02010600030101010101" pitchFamily="2" charset="-122"/>
                  <a:cs typeface="Times New Roman" panose="02020603050405020304" pitchFamily="18" charset="0"/>
                </a:rPr>
                <a:t>44</a:t>
              </a:r>
              <a:endParaRPr lang="zh-CN" altLang="en-US" sz="3600" dirty="0">
                <a:solidFill>
                  <a:srgbClr val="FF0000"/>
                </a:solidFill>
                <a:latin typeface="宋体" panose="02010600030101010101" pitchFamily="2" charset="-122"/>
                <a:ea typeface="宋体" panose="02010600030101010101" pitchFamily="2" charset="-122"/>
                <a:cs typeface="Times New Roman" panose="02020603050405020304" pitchFamily="18" charset="0"/>
              </a:endParaRPr>
            </a:p>
          </p:txBody>
        </p:sp>
      </p:grpSp>
      <p:sp>
        <p:nvSpPr>
          <p:cNvPr id="7" name="矩形 6">
            <a:extLst>
              <a:ext uri="{FF2B5EF4-FFF2-40B4-BE49-F238E27FC236}">
                <a16:creationId xmlns="" xmlns:a16="http://schemas.microsoft.com/office/drawing/2014/main" id="{9450A520-17FA-4A7D-BA5D-92C4717FED00}"/>
              </a:ext>
            </a:extLst>
          </p:cNvPr>
          <p:cNvSpPr/>
          <p:nvPr/>
        </p:nvSpPr>
        <p:spPr>
          <a:xfrm>
            <a:off x="1242439" y="2313000"/>
            <a:ext cx="20227501" cy="2834622"/>
          </a:xfrm>
          <a:prstGeom prst="rect">
            <a:avLst/>
          </a:prstGeom>
        </p:spPr>
        <p:txBody>
          <a:bodyPr wrap="square">
            <a:spAutoFit/>
          </a:bodyPr>
          <a:lstStyle/>
          <a:p>
            <a:pPr>
              <a:lnSpc>
                <a:spcPct val="110000"/>
              </a:lnSpc>
            </a:pPr>
            <a:r>
              <a:rPr lang="zh-CN" altLang="en-US" sz="5400" dirty="0">
                <a:solidFill>
                  <a:srgbClr val="FF0000"/>
                </a:solidFill>
                <a:latin typeface="黑体" panose="02010609060101010101" pitchFamily="49" charset="-122"/>
                <a:ea typeface="黑体" panose="02010609060101010101" pitchFamily="49" charset="-122"/>
              </a:rPr>
              <a:t>    答案</a:t>
            </a:r>
            <a:r>
              <a:rPr lang="zh-CN" altLang="en-US" sz="5400" dirty="0">
                <a:solidFill>
                  <a:srgbClr val="FF0000"/>
                </a:solidFill>
                <a:latin typeface="楷体" panose="02010609060101010101" pitchFamily="49" charset="-122"/>
                <a:ea typeface="楷体" panose="02010609060101010101" pitchFamily="49" charset="-122"/>
              </a:rPr>
              <a:t>：</a:t>
            </a:r>
            <a:r>
              <a:rPr lang="zh-CN" altLang="en-US" sz="5400" b="1" dirty="0">
                <a:solidFill>
                  <a:srgbClr val="2A5CAA"/>
                </a:solidFill>
                <a:latin typeface="楷体" panose="02010609060101010101" pitchFamily="49" charset="-122"/>
                <a:ea typeface="楷体" panose="02010609060101010101" pitchFamily="49" charset="-122"/>
              </a:rPr>
              <a:t>认识：重农抑商是中国古代政府的基本政策，但当政府感到财政等方面需要时，也会对政策有所调整，放宽商对商业的限制，甚至鼓励商业发展。</a:t>
            </a:r>
            <a:endParaRPr lang="zh-CN" altLang="en-US" sz="5400" dirty="0"/>
          </a:p>
        </p:txBody>
      </p:sp>
      <p:sp>
        <p:nvSpPr>
          <p:cNvPr id="8" name="矩形 7">
            <a:extLst>
              <a:ext uri="{FF2B5EF4-FFF2-40B4-BE49-F238E27FC236}">
                <a16:creationId xmlns="" xmlns:a16="http://schemas.microsoft.com/office/drawing/2014/main" id="{BA33A2CD-AAED-469E-AA28-BEABF8DE9B30}"/>
              </a:ext>
            </a:extLst>
          </p:cNvPr>
          <p:cNvSpPr/>
          <p:nvPr/>
        </p:nvSpPr>
        <p:spPr>
          <a:xfrm>
            <a:off x="1250650" y="5735881"/>
            <a:ext cx="20227501" cy="4662815"/>
          </a:xfrm>
          <a:prstGeom prst="rect">
            <a:avLst/>
          </a:prstGeom>
        </p:spPr>
        <p:txBody>
          <a:bodyPr wrap="square">
            <a:spAutoFit/>
          </a:bodyPr>
          <a:lstStyle/>
          <a:p>
            <a:pPr>
              <a:lnSpc>
                <a:spcPct val="110000"/>
              </a:lnSpc>
            </a:pPr>
            <a:r>
              <a:rPr lang="zh-CN" altLang="en-US" sz="5400" dirty="0">
                <a:solidFill>
                  <a:srgbClr val="FF0000"/>
                </a:solidFill>
                <a:latin typeface="黑体" panose="02010609060101010101" pitchFamily="49" charset="-122"/>
                <a:ea typeface="黑体" panose="02010609060101010101" pitchFamily="49" charset="-122"/>
              </a:rPr>
              <a:t>    </a:t>
            </a:r>
            <a:r>
              <a:rPr lang="zh-CN" altLang="en-US" sz="5400" dirty="0" smtClean="0">
                <a:solidFill>
                  <a:srgbClr val="FF0000"/>
                </a:solidFill>
                <a:latin typeface="黑体" panose="02010609060101010101" pitchFamily="49" charset="-122"/>
                <a:ea typeface="黑体" panose="02010609060101010101" pitchFamily="49" charset="-122"/>
              </a:rPr>
              <a:t>解析</a:t>
            </a:r>
            <a:r>
              <a:rPr lang="zh-CN" altLang="en-US" sz="5400" dirty="0">
                <a:solidFill>
                  <a:srgbClr val="FF0000"/>
                </a:solidFill>
                <a:latin typeface="楷体" panose="02010609060101010101" pitchFamily="49" charset="-122"/>
                <a:ea typeface="楷体" panose="02010609060101010101" pitchFamily="49" charset="-122"/>
              </a:rPr>
              <a:t>：</a:t>
            </a:r>
            <a:r>
              <a:rPr lang="zh-CN" altLang="en-US" sz="5400" b="1" dirty="0">
                <a:solidFill>
                  <a:srgbClr val="2A5CAA"/>
                </a:solidFill>
                <a:latin typeface="楷体" panose="02010609060101010101" pitchFamily="49" charset="-122"/>
                <a:ea typeface="楷体" panose="02010609060101010101" pitchFamily="49" charset="-122"/>
              </a:rPr>
              <a:t>根据材料一中“所谓‘崇本抑末’之思想，渐成为中国流行的经济思想”和材料二汉代抑商的信息，结合所学知识可得出重农抑商是中国古代政府的基本政策，再结合材料三中宋代重视商业的信息，可得出当政府感到财政等方面需要时，也会对政策有所调整，放宽对商业的限制，甚至鼓励商业发展。</a:t>
            </a:r>
            <a:endParaRPr lang="zh-CN" altLang="en-US" sz="5400" dirty="0"/>
          </a:p>
        </p:txBody>
      </p:sp>
    </p:spTree>
    <p:extLst>
      <p:ext uri="{BB962C8B-B14F-4D97-AF65-F5344CB8AC3E}">
        <p14:creationId xmlns:p14="http://schemas.microsoft.com/office/powerpoint/2010/main" val="9824986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
            <a:extLst>
              <a:ext uri="{FF2B5EF4-FFF2-40B4-BE49-F238E27FC236}">
                <a16:creationId xmlns="" xmlns:a16="http://schemas.microsoft.com/office/drawing/2014/main" id="{8C19A468-4FEE-4E3D-B480-7EFD89C60EB8}"/>
              </a:ext>
            </a:extLst>
          </p:cNvPr>
          <p:cNvSpPr txBox="1"/>
          <p:nvPr/>
        </p:nvSpPr>
        <p:spPr>
          <a:xfrm>
            <a:off x="1250650" y="704043"/>
            <a:ext cx="22095000" cy="2834622"/>
          </a:xfrm>
          <a:prstGeom prst="rect">
            <a:avLst/>
          </a:prstGeom>
          <a:noFill/>
        </p:spPr>
        <p:txBody>
          <a:bodyPr wrap="square" rtlCol="0">
            <a:spAutoFit/>
          </a:bodyPr>
          <a:lstStyle/>
          <a:p>
            <a:pPr>
              <a:lnSpc>
                <a:spcPct val="110000"/>
              </a:lnSpc>
            </a:pPr>
            <a:r>
              <a:rPr lang="zh-CN" altLang="en-US" sz="5400" b="1" spc="-150" dirty="0">
                <a:latin typeface="+mn-ea"/>
              </a:rPr>
              <a:t>（</a:t>
            </a:r>
            <a:r>
              <a:rPr lang="en-US" altLang="zh-CN" sz="5400" b="1" spc="-150" dirty="0">
                <a:latin typeface="+mn-ea"/>
              </a:rPr>
              <a:t>14</a:t>
            </a:r>
            <a:r>
              <a:rPr lang="zh-CN" altLang="en-US" sz="5400" b="1" spc="-150" dirty="0">
                <a:latin typeface="+mn-ea"/>
              </a:rPr>
              <a:t>） 进入宋代，各行各业的人都可以在市场上从事销售和贩卖活动，甚至包括官员、士卒、僧尼等特殊群体，出现了“全民经商”的社会热潮。宋代出现“全民经商”的背景是（    ）</a:t>
            </a:r>
            <a:endParaRPr lang="en-US" altLang="zh-CN" sz="5400" b="1" dirty="0">
              <a:latin typeface="+mn-ea"/>
            </a:endParaRPr>
          </a:p>
        </p:txBody>
      </p:sp>
      <p:sp>
        <p:nvSpPr>
          <p:cNvPr id="10" name="矩形 9">
            <a:extLst>
              <a:ext uri="{FF2B5EF4-FFF2-40B4-BE49-F238E27FC236}">
                <a16:creationId xmlns="" xmlns:a16="http://schemas.microsoft.com/office/drawing/2014/main" id="{01034CB6-669B-4C44-9ACF-036BB4A746B0}"/>
              </a:ext>
            </a:extLst>
          </p:cNvPr>
          <p:cNvSpPr/>
          <p:nvPr/>
        </p:nvSpPr>
        <p:spPr>
          <a:xfrm>
            <a:off x="1339412" y="3895914"/>
            <a:ext cx="19984982" cy="3637086"/>
          </a:xfrm>
          <a:prstGeom prst="rect">
            <a:avLst/>
          </a:prstGeom>
        </p:spPr>
        <p:txBody>
          <a:bodyPr wrap="square">
            <a:spAutoFit/>
          </a:bodyPr>
          <a:lstStyle/>
          <a:p>
            <a:pPr>
              <a:lnSpc>
                <a:spcPct val="110000"/>
              </a:lnSpc>
            </a:pPr>
            <a:r>
              <a:rPr lang="en-US" altLang="zh-CN" sz="5400" b="1" dirty="0">
                <a:latin typeface="+mn-ea"/>
              </a:rPr>
              <a:t>A.</a:t>
            </a:r>
            <a:r>
              <a:rPr lang="zh-CN" altLang="en-US" sz="5400" b="1" dirty="0">
                <a:latin typeface="+mn-ea"/>
              </a:rPr>
              <a:t>传统“重农抑商”观念动摇</a:t>
            </a:r>
          </a:p>
          <a:p>
            <a:pPr>
              <a:lnSpc>
                <a:spcPct val="110000"/>
              </a:lnSpc>
            </a:pPr>
            <a:r>
              <a:rPr lang="en-US" altLang="zh-CN" sz="5400" b="1" dirty="0">
                <a:latin typeface="+mn-ea"/>
              </a:rPr>
              <a:t>B.</a:t>
            </a:r>
            <a:r>
              <a:rPr lang="zh-CN" altLang="en-US" sz="5400" b="1" dirty="0">
                <a:latin typeface="+mn-ea"/>
              </a:rPr>
              <a:t>城市发展促使坊市制瓦解</a:t>
            </a:r>
          </a:p>
          <a:p>
            <a:pPr>
              <a:lnSpc>
                <a:spcPct val="110000"/>
              </a:lnSpc>
            </a:pPr>
            <a:r>
              <a:rPr lang="en-US" altLang="zh-CN" sz="5400" b="1" dirty="0">
                <a:latin typeface="+mn-ea"/>
              </a:rPr>
              <a:t>C.</a:t>
            </a:r>
            <a:r>
              <a:rPr lang="zh-CN" altLang="en-US" sz="5400" b="1" dirty="0">
                <a:latin typeface="+mn-ea"/>
              </a:rPr>
              <a:t>科举取士不再受人们重视</a:t>
            </a:r>
          </a:p>
          <a:p>
            <a:pPr>
              <a:lnSpc>
                <a:spcPct val="110000"/>
              </a:lnSpc>
            </a:pPr>
            <a:r>
              <a:rPr lang="en-US" altLang="zh-CN" sz="5400" b="1" dirty="0">
                <a:latin typeface="+mn-ea"/>
              </a:rPr>
              <a:t>D.</a:t>
            </a:r>
            <a:r>
              <a:rPr lang="zh-CN" altLang="en-US" sz="5400" b="1" dirty="0">
                <a:latin typeface="+mn-ea"/>
              </a:rPr>
              <a:t>国家分裂对商业控制削弱</a:t>
            </a:r>
          </a:p>
        </p:txBody>
      </p:sp>
      <p:sp>
        <p:nvSpPr>
          <p:cNvPr id="3" name="矩形 2">
            <a:extLst>
              <a:ext uri="{FF2B5EF4-FFF2-40B4-BE49-F238E27FC236}">
                <a16:creationId xmlns="" xmlns:a16="http://schemas.microsoft.com/office/drawing/2014/main" id="{D10AF633-C9AD-457B-A25C-6AF01C103A88}"/>
              </a:ext>
            </a:extLst>
          </p:cNvPr>
          <p:cNvSpPr/>
          <p:nvPr/>
        </p:nvSpPr>
        <p:spPr>
          <a:xfrm>
            <a:off x="1250650" y="8302976"/>
            <a:ext cx="20448455" cy="3748719"/>
          </a:xfrm>
          <a:prstGeom prst="rect">
            <a:avLst/>
          </a:prstGeom>
        </p:spPr>
        <p:txBody>
          <a:bodyPr wrap="square">
            <a:spAutoFit/>
          </a:bodyPr>
          <a:lstStyle/>
          <a:p>
            <a:pPr>
              <a:lnSpc>
                <a:spcPct val="110000"/>
              </a:lnSpc>
            </a:pPr>
            <a:r>
              <a:rPr lang="zh-CN" altLang="en-US" sz="5400" dirty="0">
                <a:solidFill>
                  <a:srgbClr val="FF0000"/>
                </a:solidFill>
                <a:latin typeface="黑体" panose="02010609060101010101" pitchFamily="49" charset="-122"/>
                <a:ea typeface="黑体" panose="02010609060101010101" pitchFamily="49" charset="-122"/>
              </a:rPr>
              <a:t>解析</a:t>
            </a:r>
            <a:r>
              <a:rPr lang="zh-CN" altLang="en-US" sz="5400" dirty="0">
                <a:solidFill>
                  <a:srgbClr val="FF0000"/>
                </a:solidFill>
              </a:rPr>
              <a:t>：</a:t>
            </a:r>
            <a:r>
              <a:rPr lang="zh-CN" altLang="en-US" sz="5400" b="1" dirty="0">
                <a:solidFill>
                  <a:srgbClr val="2A5CAA"/>
                </a:solidFill>
                <a:latin typeface="楷体" pitchFamily="49" charset="-122"/>
                <a:ea typeface="楷体" pitchFamily="49" charset="-122"/>
              </a:rPr>
              <a:t>“各行各业的人都可以在市场上从事销售和贩卖活动，甚至包括官员、士卒、僧尼等特殊群体”，这说明经商的人员范围扩大，这与人的观念的变化有关，故选</a:t>
            </a:r>
            <a:r>
              <a:rPr lang="en-US" altLang="zh-CN" sz="5400" b="1" dirty="0">
                <a:solidFill>
                  <a:srgbClr val="2A5CAA"/>
                </a:solidFill>
                <a:latin typeface="楷体" pitchFamily="49" charset="-122"/>
                <a:ea typeface="楷体" pitchFamily="49" charset="-122"/>
              </a:rPr>
              <a:t>A</a:t>
            </a:r>
            <a:r>
              <a:rPr lang="zh-CN" altLang="en-US" sz="5400" b="1" dirty="0">
                <a:solidFill>
                  <a:srgbClr val="2A5CAA"/>
                </a:solidFill>
                <a:latin typeface="楷体" pitchFamily="49" charset="-122"/>
                <a:ea typeface="楷体" pitchFamily="49" charset="-122"/>
              </a:rPr>
              <a:t>项；</a:t>
            </a:r>
            <a:r>
              <a:rPr lang="en-US" altLang="zh-CN" sz="5400" b="1" dirty="0">
                <a:solidFill>
                  <a:srgbClr val="2A5CAA"/>
                </a:solidFill>
                <a:latin typeface="楷体" pitchFamily="49" charset="-122"/>
                <a:ea typeface="楷体" pitchFamily="49" charset="-122"/>
              </a:rPr>
              <a:t>B</a:t>
            </a:r>
            <a:r>
              <a:rPr lang="zh-CN" altLang="en-US" sz="5400" b="1" dirty="0">
                <a:solidFill>
                  <a:srgbClr val="2A5CAA"/>
                </a:solidFill>
                <a:latin typeface="楷体" pitchFamily="49" charset="-122"/>
                <a:ea typeface="楷体" pitchFamily="49" charset="-122"/>
              </a:rPr>
              <a:t>项与题意关系不大；</a:t>
            </a:r>
            <a:r>
              <a:rPr lang="en-US" altLang="zh-CN" sz="5400" b="1" dirty="0">
                <a:solidFill>
                  <a:srgbClr val="2A5CAA"/>
                </a:solidFill>
                <a:latin typeface="楷体" pitchFamily="49" charset="-122"/>
                <a:ea typeface="楷体" pitchFamily="49" charset="-122"/>
              </a:rPr>
              <a:t>C</a:t>
            </a:r>
            <a:r>
              <a:rPr lang="zh-CN" altLang="en-US" sz="5400" b="1" dirty="0">
                <a:solidFill>
                  <a:srgbClr val="2A5CAA"/>
                </a:solidFill>
                <a:latin typeface="楷体" pitchFamily="49" charset="-122"/>
                <a:ea typeface="楷体" pitchFamily="49" charset="-122"/>
              </a:rPr>
              <a:t>、</a:t>
            </a:r>
            <a:r>
              <a:rPr lang="en-US" altLang="zh-CN" sz="5400" b="1" dirty="0">
                <a:solidFill>
                  <a:srgbClr val="2A5CAA"/>
                </a:solidFill>
                <a:latin typeface="楷体" pitchFamily="49" charset="-122"/>
                <a:ea typeface="楷体" pitchFamily="49" charset="-122"/>
              </a:rPr>
              <a:t>D</a:t>
            </a:r>
            <a:r>
              <a:rPr lang="zh-CN" altLang="en-US" sz="5400" b="1" dirty="0">
                <a:solidFill>
                  <a:srgbClr val="2A5CAA"/>
                </a:solidFill>
                <a:latin typeface="楷体" pitchFamily="49" charset="-122"/>
                <a:ea typeface="楷体" pitchFamily="49" charset="-122"/>
              </a:rPr>
              <a:t>两项不符合史实。</a:t>
            </a:r>
            <a:endParaRPr lang="zh-CN" altLang="en-US" sz="5400" b="1" spc="-150" dirty="0">
              <a:solidFill>
                <a:srgbClr val="2A5CAA"/>
              </a:solidFill>
              <a:latin typeface="楷体" pitchFamily="49" charset="-122"/>
              <a:ea typeface="楷体" pitchFamily="49" charset="-122"/>
            </a:endParaRPr>
          </a:p>
        </p:txBody>
      </p:sp>
      <p:sp>
        <p:nvSpPr>
          <p:cNvPr id="12" name="文本框 11">
            <a:extLst>
              <a:ext uri="{FF2B5EF4-FFF2-40B4-BE49-F238E27FC236}">
                <a16:creationId xmlns="" xmlns:a16="http://schemas.microsoft.com/office/drawing/2014/main" id="{6FFA98CF-EB8D-4A8E-B2D4-B56EF3C0A4E6}"/>
              </a:ext>
            </a:extLst>
          </p:cNvPr>
          <p:cNvSpPr txBox="1"/>
          <p:nvPr/>
        </p:nvSpPr>
        <p:spPr>
          <a:xfrm>
            <a:off x="11909951" y="2407922"/>
            <a:ext cx="530915" cy="923330"/>
          </a:xfrm>
          <a:prstGeom prst="rect">
            <a:avLst/>
          </a:prstGeom>
          <a:noFill/>
        </p:spPr>
        <p:txBody>
          <a:bodyPr wrap="none" rtlCol="0">
            <a:spAutoFit/>
          </a:bodyPr>
          <a:lstStyle/>
          <a:p>
            <a:r>
              <a:rPr lang="en-US" altLang="zh-CN" sz="5400" dirty="0">
                <a:solidFill>
                  <a:srgbClr val="FF0000"/>
                </a:solidFill>
                <a:latin typeface="+mj-ea"/>
                <a:ea typeface="+mj-ea"/>
              </a:rPr>
              <a:t>A</a:t>
            </a:r>
            <a:endParaRPr lang="zh-CN" altLang="en-US" sz="5400" dirty="0">
              <a:solidFill>
                <a:srgbClr val="FF0000"/>
              </a:solidFill>
              <a:latin typeface="+mj-ea"/>
              <a:ea typeface="+mj-ea"/>
            </a:endParaRPr>
          </a:p>
        </p:txBody>
      </p:sp>
      <p:grpSp>
        <p:nvGrpSpPr>
          <p:cNvPr id="9" name="组合 8">
            <a:extLst>
              <a:ext uri="{FF2B5EF4-FFF2-40B4-BE49-F238E27FC236}">
                <a16:creationId xmlns="" xmlns:a16="http://schemas.microsoft.com/office/drawing/2014/main" id="{45C06277-6BEE-4EED-9BA1-35CC3A967E3A}"/>
              </a:ext>
            </a:extLst>
          </p:cNvPr>
          <p:cNvGrpSpPr/>
          <p:nvPr/>
        </p:nvGrpSpPr>
        <p:grpSpPr>
          <a:xfrm>
            <a:off x="21320650" y="4338000"/>
            <a:ext cx="2700000" cy="4596059"/>
            <a:chOff x="21320650" y="4338000"/>
            <a:chExt cx="2700000" cy="4596059"/>
          </a:xfrm>
        </p:grpSpPr>
        <p:pic>
          <p:nvPicPr>
            <p:cNvPr id="11" name="图片 10">
              <a:extLst>
                <a:ext uri="{FF2B5EF4-FFF2-40B4-BE49-F238E27FC236}">
                  <a16:creationId xmlns="" xmlns:a16="http://schemas.microsoft.com/office/drawing/2014/main" id="{5047FB24-652E-4B1D-B41C-9021F6F5CE13}"/>
                </a:ext>
              </a:extLst>
            </p:cNvPr>
            <p:cNvPicPr>
              <a:picLocks noChangeAspect="1"/>
            </p:cNvPicPr>
            <p:nvPr/>
          </p:nvPicPr>
          <p:blipFill rotWithShape="1">
            <a:blip r:embed="rId2">
              <a:extLst>
                <a:ext uri="{28A0092B-C50C-407E-A947-70E740481C1C}">
                  <a14:useLocalDpi xmlns:a14="http://schemas.microsoft.com/office/drawing/2010/main" val="0"/>
                </a:ext>
              </a:extLst>
            </a:blip>
            <a:srcRect r="45499"/>
            <a:stretch/>
          </p:blipFill>
          <p:spPr>
            <a:xfrm>
              <a:off x="21320650" y="4338000"/>
              <a:ext cx="2700000" cy="4596059"/>
            </a:xfrm>
            <a:prstGeom prst="rect">
              <a:avLst/>
            </a:prstGeom>
          </p:spPr>
        </p:pic>
        <p:sp>
          <p:nvSpPr>
            <p:cNvPr id="13" name="页脚占位符 11">
              <a:extLst>
                <a:ext uri="{FF2B5EF4-FFF2-40B4-BE49-F238E27FC236}">
                  <a16:creationId xmlns="" xmlns:a16="http://schemas.microsoft.com/office/drawing/2014/main" id="{C1B888A4-1BA5-4EE5-8D9F-E3A73C84F6B2}"/>
                </a:ext>
              </a:extLst>
            </p:cNvPr>
            <p:cNvSpPr txBox="1">
              <a:spLocks/>
            </p:cNvSpPr>
            <p:nvPr/>
          </p:nvSpPr>
          <p:spPr>
            <a:xfrm>
              <a:off x="21715119" y="5933242"/>
              <a:ext cx="2285390" cy="1596555"/>
            </a:xfrm>
            <a:prstGeom prst="rect">
              <a:avLst/>
            </a:prstGeom>
          </p:spPr>
          <p:txBody>
            <a:bodyPr vert="horz" lIns="65384" tIns="32692" rIns="65384" bIns="32692" rtlCol="0" anchor="ctr"/>
            <a:lstStyle>
              <a:defPPr>
                <a:defRPr lang="zh-CN"/>
              </a:defPPr>
              <a:lvl1pPr marL="0" algn="l" defTabSz="1827530" rtl="0" eaLnBrk="1" latinLnBrk="0" hangingPunct="1">
                <a:defRPr sz="2400" b="1" kern="1200">
                  <a:solidFill>
                    <a:schemeClr val="tx1"/>
                  </a:solidFill>
                  <a:latin typeface="方正书宋_GBK" panose="03000509000000000000" pitchFamily="65" charset="-122"/>
                  <a:ea typeface="方正书宋_GBK" panose="03000509000000000000" pitchFamily="65" charset="-122"/>
                  <a:cs typeface="+mn-cs"/>
                </a:defRPr>
              </a:lvl1pPr>
              <a:lvl2pPr marL="913765" algn="l" defTabSz="1827530" rtl="0" eaLnBrk="1" latinLnBrk="0" hangingPunct="1">
                <a:defRPr sz="3600" kern="1200">
                  <a:solidFill>
                    <a:schemeClr val="tx1"/>
                  </a:solidFill>
                  <a:latin typeface="+mn-lt"/>
                  <a:ea typeface="+mn-ea"/>
                  <a:cs typeface="+mn-cs"/>
                </a:defRPr>
              </a:lvl2pPr>
              <a:lvl3pPr marL="1828165" algn="l" defTabSz="1827530" rtl="0" eaLnBrk="1" latinLnBrk="0" hangingPunct="1">
                <a:defRPr sz="3600" kern="1200">
                  <a:solidFill>
                    <a:schemeClr val="tx1"/>
                  </a:solidFill>
                  <a:latin typeface="+mn-lt"/>
                  <a:ea typeface="+mn-ea"/>
                  <a:cs typeface="+mn-cs"/>
                </a:defRPr>
              </a:lvl3pPr>
              <a:lvl4pPr marL="2741930" algn="l" defTabSz="1827530" rtl="0" eaLnBrk="1" latinLnBrk="0" hangingPunct="1">
                <a:defRPr sz="3600" kern="1200">
                  <a:solidFill>
                    <a:schemeClr val="tx1"/>
                  </a:solidFill>
                  <a:latin typeface="+mn-lt"/>
                  <a:ea typeface="+mn-ea"/>
                  <a:cs typeface="+mn-cs"/>
                </a:defRPr>
              </a:lvl4pPr>
              <a:lvl5pPr marL="3655695" algn="l" defTabSz="1827530" rtl="0" eaLnBrk="1" latinLnBrk="0" hangingPunct="1">
                <a:defRPr sz="3600" kern="1200">
                  <a:solidFill>
                    <a:schemeClr val="tx1"/>
                  </a:solidFill>
                  <a:latin typeface="+mn-lt"/>
                  <a:ea typeface="+mn-ea"/>
                  <a:cs typeface="+mn-cs"/>
                </a:defRPr>
              </a:lvl5pPr>
              <a:lvl6pPr marL="4570095" algn="l" defTabSz="1827530" rtl="0" eaLnBrk="1" latinLnBrk="0" hangingPunct="1">
                <a:defRPr sz="3600" kern="1200">
                  <a:solidFill>
                    <a:schemeClr val="tx1"/>
                  </a:solidFill>
                  <a:latin typeface="+mn-lt"/>
                  <a:ea typeface="+mn-ea"/>
                  <a:cs typeface="+mn-cs"/>
                </a:defRPr>
              </a:lvl6pPr>
              <a:lvl7pPr marL="5483860" algn="l" defTabSz="1827530" rtl="0" eaLnBrk="1" latinLnBrk="0" hangingPunct="1">
                <a:defRPr sz="3600" kern="1200">
                  <a:solidFill>
                    <a:schemeClr val="tx1"/>
                  </a:solidFill>
                  <a:latin typeface="+mn-lt"/>
                  <a:ea typeface="+mn-ea"/>
                  <a:cs typeface="+mn-cs"/>
                </a:defRPr>
              </a:lvl7pPr>
              <a:lvl8pPr marL="6397625" algn="l" defTabSz="1827530" rtl="0" eaLnBrk="1" latinLnBrk="0" hangingPunct="1">
                <a:defRPr sz="3600" kern="1200">
                  <a:solidFill>
                    <a:schemeClr val="tx1"/>
                  </a:solidFill>
                  <a:latin typeface="+mn-lt"/>
                  <a:ea typeface="+mn-ea"/>
                  <a:cs typeface="+mn-cs"/>
                </a:defRPr>
              </a:lvl8pPr>
              <a:lvl9pPr marL="7311390" algn="l" defTabSz="1827530" rtl="0" eaLnBrk="1" latinLnBrk="0" hangingPunct="1">
                <a:defRPr sz="3600" kern="1200">
                  <a:solidFill>
                    <a:schemeClr val="tx1"/>
                  </a:solidFill>
                  <a:latin typeface="+mn-lt"/>
                  <a:ea typeface="+mn-ea"/>
                  <a:cs typeface="+mn-cs"/>
                </a:defRPr>
              </a:lvl9pPr>
            </a:lstStyle>
            <a:p>
              <a:pPr algn="ctr"/>
              <a:r>
                <a:rPr lang="zh-CN" altLang="en-US" sz="3600" dirty="0">
                  <a:latin typeface="宋体" panose="02010600030101010101" pitchFamily="2" charset="-122"/>
                  <a:ea typeface="宋体" panose="02010600030101010101" pitchFamily="2" charset="-122"/>
                </a:rPr>
                <a:t>第</a:t>
              </a:r>
              <a:r>
                <a:rPr lang="en-US" altLang="zh-CN" sz="3600" dirty="0">
                  <a:latin typeface="宋体" panose="02010600030101010101" pitchFamily="2" charset="-122"/>
                  <a:ea typeface="宋体" panose="02010600030101010101" pitchFamily="2" charset="-122"/>
                  <a:cs typeface="Times New Roman" panose="02020603050405020304" pitchFamily="18" charset="0"/>
                </a:rPr>
                <a:t>8</a:t>
              </a:r>
              <a:r>
                <a:rPr lang="zh-CN" altLang="en-US" sz="3600" dirty="0">
                  <a:latin typeface="宋体" panose="02010600030101010101" pitchFamily="2" charset="-122"/>
                  <a:ea typeface="宋体" panose="02010600030101010101" pitchFamily="2" charset="-122"/>
                </a:rPr>
                <a:t>课  </a:t>
              </a:r>
              <a:endParaRPr lang="en-US" altLang="zh-CN" sz="3600" dirty="0">
                <a:latin typeface="宋体" panose="02010600030101010101" pitchFamily="2" charset="-122"/>
                <a:ea typeface="宋体" panose="02010600030101010101" pitchFamily="2" charset="-122"/>
              </a:endParaRPr>
            </a:p>
            <a:p>
              <a:pPr algn="ctr"/>
              <a:r>
                <a:rPr lang="zh-CN" altLang="en-US" sz="3600" dirty="0">
                  <a:latin typeface="宋体" panose="02010600030101010101" pitchFamily="2" charset="-122"/>
                  <a:ea typeface="宋体" panose="02010600030101010101" pitchFamily="2" charset="-122"/>
                </a:rPr>
                <a:t>第</a:t>
              </a:r>
              <a:r>
                <a:rPr lang="zh-CN" altLang="en-US" sz="3600" spc="-300" dirty="0">
                  <a:latin typeface="宋体" panose="02010600030101010101" pitchFamily="2" charset="-122"/>
                  <a:ea typeface="宋体" panose="02010600030101010101" pitchFamily="2" charset="-122"/>
                </a:rPr>
                <a:t>（</a:t>
              </a:r>
              <a:r>
                <a:rPr lang="en-US" altLang="zh-CN" sz="3600" spc="-300" dirty="0" smtClean="0">
                  <a:latin typeface="宋体" panose="02010600030101010101" pitchFamily="2" charset="-122"/>
                  <a:ea typeface="宋体" panose="02010600030101010101" pitchFamily="2" charset="-122"/>
                  <a:cs typeface="Times New Roman" panose="02020603050405020304" pitchFamily="18" charset="0"/>
                </a:rPr>
                <a:t>14</a:t>
              </a:r>
              <a:r>
                <a:rPr lang="zh-CN" altLang="en-US" sz="3600" spc="-300" dirty="0" smtClean="0">
                  <a:latin typeface="宋体" panose="02010600030101010101" pitchFamily="2" charset="-122"/>
                  <a:ea typeface="宋体" panose="02010600030101010101" pitchFamily="2" charset="-122"/>
                </a:rPr>
                <a:t>）</a:t>
              </a:r>
              <a:r>
                <a:rPr lang="zh-CN" altLang="en-US" sz="3600" dirty="0">
                  <a:latin typeface="宋体" panose="02010600030101010101" pitchFamily="2" charset="-122"/>
                  <a:ea typeface="宋体" panose="02010600030101010101" pitchFamily="2" charset="-122"/>
                </a:rPr>
                <a:t>题</a:t>
              </a:r>
            </a:p>
            <a:p>
              <a:pPr algn="ctr"/>
              <a:r>
                <a:rPr lang="en-US" altLang="zh-CN" sz="3600" dirty="0" smtClean="0">
                  <a:solidFill>
                    <a:srgbClr val="FF0000"/>
                  </a:solidFill>
                  <a:latin typeface="宋体" panose="02010600030101010101" pitchFamily="2" charset="-122"/>
                  <a:ea typeface="宋体" panose="02010600030101010101" pitchFamily="2" charset="-122"/>
                </a:rPr>
                <a:t>P</a:t>
              </a:r>
              <a:r>
                <a:rPr lang="en-US" altLang="zh-CN" sz="3600" dirty="0" smtClean="0">
                  <a:solidFill>
                    <a:srgbClr val="FF0000"/>
                  </a:solidFill>
                  <a:latin typeface="宋体" panose="02010600030101010101" pitchFamily="2" charset="-122"/>
                  <a:ea typeface="宋体" panose="02010600030101010101" pitchFamily="2" charset="-122"/>
                  <a:cs typeface="Times New Roman" panose="02020603050405020304" pitchFamily="18" charset="0"/>
                </a:rPr>
                <a:t>45</a:t>
              </a:r>
              <a:endParaRPr lang="zh-CN" altLang="en-US" sz="3600" dirty="0">
                <a:solidFill>
                  <a:srgbClr val="FF0000"/>
                </a:solidFill>
                <a:latin typeface="宋体" panose="02010600030101010101" pitchFamily="2" charset="-122"/>
                <a:ea typeface="宋体" panose="02010600030101010101" pitchFamily="2" charset="-122"/>
                <a:cs typeface="Times New Roman" panose="02020603050405020304" pitchFamily="18" charset="0"/>
              </a:endParaRPr>
            </a:p>
          </p:txBody>
        </p:sp>
      </p:grpSp>
    </p:spTree>
    <p:extLst>
      <p:ext uri="{BB962C8B-B14F-4D97-AF65-F5344CB8AC3E}">
        <p14:creationId xmlns:p14="http://schemas.microsoft.com/office/powerpoint/2010/main" val="3868166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 xmlns:a16="http://schemas.microsoft.com/office/drawing/2014/main" id="{76D8F5A8-7AF2-4F20-83D4-19488A6FBE2B}"/>
              </a:ext>
            </a:extLst>
          </p:cNvPr>
          <p:cNvPicPr>
            <a:picLocks noChangeAspect="1"/>
          </p:cNvPicPr>
          <p:nvPr/>
        </p:nvPicPr>
        <p:blipFill>
          <a:blip r:embed="rId2"/>
          <a:stretch>
            <a:fillRect/>
          </a:stretch>
        </p:blipFill>
        <p:spPr>
          <a:xfrm>
            <a:off x="12185650" y="3133614"/>
            <a:ext cx="9529469" cy="8575485"/>
          </a:xfrm>
          <a:prstGeom prst="rect">
            <a:avLst/>
          </a:prstGeom>
        </p:spPr>
      </p:pic>
      <p:sp>
        <p:nvSpPr>
          <p:cNvPr id="4" name="文本框 3">
            <a:extLst>
              <a:ext uri="{FF2B5EF4-FFF2-40B4-BE49-F238E27FC236}">
                <a16:creationId xmlns="" xmlns:a16="http://schemas.microsoft.com/office/drawing/2014/main" id="{D828DCAC-C5AD-43F0-B6AD-D34DDBEADD1A}"/>
              </a:ext>
            </a:extLst>
          </p:cNvPr>
          <p:cNvSpPr txBox="1"/>
          <p:nvPr/>
        </p:nvSpPr>
        <p:spPr>
          <a:xfrm>
            <a:off x="3462843" y="1420104"/>
            <a:ext cx="15607799" cy="923330"/>
          </a:xfrm>
          <a:prstGeom prst="rect">
            <a:avLst/>
          </a:prstGeom>
          <a:noFill/>
        </p:spPr>
        <p:txBody>
          <a:bodyPr wrap="square" rtlCol="0">
            <a:spAutoFit/>
          </a:bodyPr>
          <a:lstStyle/>
          <a:p>
            <a:pPr algn="ctr"/>
            <a:r>
              <a:rPr lang="zh-CN" altLang="en-US" sz="5400" dirty="0">
                <a:solidFill>
                  <a:srgbClr val="FF0000"/>
                </a:solidFill>
                <a:latin typeface="黑体" panose="02010609060101010101" pitchFamily="49" charset="-122"/>
                <a:ea typeface="黑体" panose="02010609060101010101" pitchFamily="49" charset="-122"/>
              </a:rPr>
              <a:t>    古代重农抑商政策主要表现及影响</a:t>
            </a:r>
          </a:p>
        </p:txBody>
      </p:sp>
      <p:grpSp>
        <p:nvGrpSpPr>
          <p:cNvPr id="32" name="组合 31">
            <a:extLst>
              <a:ext uri="{FF2B5EF4-FFF2-40B4-BE49-F238E27FC236}">
                <a16:creationId xmlns="" xmlns:a16="http://schemas.microsoft.com/office/drawing/2014/main" id="{725B54CF-A9FC-414F-929B-71435E45022C}"/>
              </a:ext>
            </a:extLst>
          </p:cNvPr>
          <p:cNvGrpSpPr/>
          <p:nvPr/>
        </p:nvGrpSpPr>
        <p:grpSpPr>
          <a:xfrm>
            <a:off x="21320650" y="4338000"/>
            <a:ext cx="2700000" cy="4596059"/>
            <a:chOff x="21320650" y="4338000"/>
            <a:chExt cx="2700000" cy="4596059"/>
          </a:xfrm>
        </p:grpSpPr>
        <p:pic>
          <p:nvPicPr>
            <p:cNvPr id="33" name="图片 32">
              <a:extLst>
                <a:ext uri="{FF2B5EF4-FFF2-40B4-BE49-F238E27FC236}">
                  <a16:creationId xmlns="" xmlns:a16="http://schemas.microsoft.com/office/drawing/2014/main" id="{B6D23B72-8BCD-4740-B223-371AEB52657F}"/>
                </a:ext>
              </a:extLst>
            </p:cNvPr>
            <p:cNvPicPr>
              <a:picLocks noChangeAspect="1"/>
            </p:cNvPicPr>
            <p:nvPr/>
          </p:nvPicPr>
          <p:blipFill rotWithShape="1">
            <a:blip r:embed="rId3">
              <a:extLst>
                <a:ext uri="{28A0092B-C50C-407E-A947-70E740481C1C}">
                  <a14:useLocalDpi xmlns:a14="http://schemas.microsoft.com/office/drawing/2010/main" val="0"/>
                </a:ext>
              </a:extLst>
            </a:blip>
            <a:srcRect r="45499"/>
            <a:stretch/>
          </p:blipFill>
          <p:spPr>
            <a:xfrm>
              <a:off x="21320650" y="4338000"/>
              <a:ext cx="2700000" cy="4596059"/>
            </a:xfrm>
            <a:prstGeom prst="rect">
              <a:avLst/>
            </a:prstGeom>
          </p:spPr>
        </p:pic>
        <p:sp>
          <p:nvSpPr>
            <p:cNvPr id="34" name="页脚占位符 11">
              <a:extLst>
                <a:ext uri="{FF2B5EF4-FFF2-40B4-BE49-F238E27FC236}">
                  <a16:creationId xmlns="" xmlns:a16="http://schemas.microsoft.com/office/drawing/2014/main" id="{4951F417-1109-4DFF-9203-F13446924912}"/>
                </a:ext>
              </a:extLst>
            </p:cNvPr>
            <p:cNvSpPr txBox="1">
              <a:spLocks/>
            </p:cNvSpPr>
            <p:nvPr/>
          </p:nvSpPr>
          <p:spPr>
            <a:xfrm>
              <a:off x="21715119" y="5933242"/>
              <a:ext cx="2285390" cy="1596555"/>
            </a:xfrm>
            <a:prstGeom prst="rect">
              <a:avLst/>
            </a:prstGeom>
          </p:spPr>
          <p:txBody>
            <a:bodyPr vert="horz" lIns="65384" tIns="32692" rIns="65384" bIns="32692" rtlCol="0" anchor="ctr"/>
            <a:lstStyle>
              <a:defPPr>
                <a:defRPr lang="zh-CN"/>
              </a:defPPr>
              <a:lvl1pPr marL="0" algn="l" defTabSz="1827530" rtl="0" eaLnBrk="1" latinLnBrk="0" hangingPunct="1">
                <a:defRPr sz="2400" b="1" kern="1200">
                  <a:solidFill>
                    <a:schemeClr val="tx1"/>
                  </a:solidFill>
                  <a:latin typeface="方正书宋_GBK" panose="03000509000000000000" pitchFamily="65" charset="-122"/>
                  <a:ea typeface="方正书宋_GBK" panose="03000509000000000000" pitchFamily="65" charset="-122"/>
                  <a:cs typeface="+mn-cs"/>
                </a:defRPr>
              </a:lvl1pPr>
              <a:lvl2pPr marL="913765" algn="l" defTabSz="1827530" rtl="0" eaLnBrk="1" latinLnBrk="0" hangingPunct="1">
                <a:defRPr sz="3600" kern="1200">
                  <a:solidFill>
                    <a:schemeClr val="tx1"/>
                  </a:solidFill>
                  <a:latin typeface="+mn-lt"/>
                  <a:ea typeface="+mn-ea"/>
                  <a:cs typeface="+mn-cs"/>
                </a:defRPr>
              </a:lvl2pPr>
              <a:lvl3pPr marL="1828165" algn="l" defTabSz="1827530" rtl="0" eaLnBrk="1" latinLnBrk="0" hangingPunct="1">
                <a:defRPr sz="3600" kern="1200">
                  <a:solidFill>
                    <a:schemeClr val="tx1"/>
                  </a:solidFill>
                  <a:latin typeface="+mn-lt"/>
                  <a:ea typeface="+mn-ea"/>
                  <a:cs typeface="+mn-cs"/>
                </a:defRPr>
              </a:lvl3pPr>
              <a:lvl4pPr marL="2741930" algn="l" defTabSz="1827530" rtl="0" eaLnBrk="1" latinLnBrk="0" hangingPunct="1">
                <a:defRPr sz="3600" kern="1200">
                  <a:solidFill>
                    <a:schemeClr val="tx1"/>
                  </a:solidFill>
                  <a:latin typeface="+mn-lt"/>
                  <a:ea typeface="+mn-ea"/>
                  <a:cs typeface="+mn-cs"/>
                </a:defRPr>
              </a:lvl4pPr>
              <a:lvl5pPr marL="3655695" algn="l" defTabSz="1827530" rtl="0" eaLnBrk="1" latinLnBrk="0" hangingPunct="1">
                <a:defRPr sz="3600" kern="1200">
                  <a:solidFill>
                    <a:schemeClr val="tx1"/>
                  </a:solidFill>
                  <a:latin typeface="+mn-lt"/>
                  <a:ea typeface="+mn-ea"/>
                  <a:cs typeface="+mn-cs"/>
                </a:defRPr>
              </a:lvl5pPr>
              <a:lvl6pPr marL="4570095" algn="l" defTabSz="1827530" rtl="0" eaLnBrk="1" latinLnBrk="0" hangingPunct="1">
                <a:defRPr sz="3600" kern="1200">
                  <a:solidFill>
                    <a:schemeClr val="tx1"/>
                  </a:solidFill>
                  <a:latin typeface="+mn-lt"/>
                  <a:ea typeface="+mn-ea"/>
                  <a:cs typeface="+mn-cs"/>
                </a:defRPr>
              </a:lvl6pPr>
              <a:lvl7pPr marL="5483860" algn="l" defTabSz="1827530" rtl="0" eaLnBrk="1" latinLnBrk="0" hangingPunct="1">
                <a:defRPr sz="3600" kern="1200">
                  <a:solidFill>
                    <a:schemeClr val="tx1"/>
                  </a:solidFill>
                  <a:latin typeface="+mn-lt"/>
                  <a:ea typeface="+mn-ea"/>
                  <a:cs typeface="+mn-cs"/>
                </a:defRPr>
              </a:lvl7pPr>
              <a:lvl8pPr marL="6397625" algn="l" defTabSz="1827530" rtl="0" eaLnBrk="1" latinLnBrk="0" hangingPunct="1">
                <a:defRPr sz="3600" kern="1200">
                  <a:solidFill>
                    <a:schemeClr val="tx1"/>
                  </a:solidFill>
                  <a:latin typeface="+mn-lt"/>
                  <a:ea typeface="+mn-ea"/>
                  <a:cs typeface="+mn-cs"/>
                </a:defRPr>
              </a:lvl8pPr>
              <a:lvl9pPr marL="7311390" algn="l" defTabSz="1827530" rtl="0" eaLnBrk="1" latinLnBrk="0" hangingPunct="1">
                <a:defRPr sz="3600" kern="1200">
                  <a:solidFill>
                    <a:schemeClr val="tx1"/>
                  </a:solidFill>
                  <a:latin typeface="+mn-lt"/>
                  <a:ea typeface="+mn-ea"/>
                  <a:cs typeface="+mn-cs"/>
                </a:defRPr>
              </a:lvl9pPr>
            </a:lstStyle>
            <a:p>
              <a:pPr algn="ctr"/>
              <a:r>
                <a:rPr lang="zh-CN" altLang="en-US" sz="3600" dirty="0">
                  <a:latin typeface="宋体" panose="02010600030101010101" pitchFamily="2" charset="-122"/>
                  <a:ea typeface="宋体" panose="02010600030101010101" pitchFamily="2" charset="-122"/>
                </a:rPr>
                <a:t>第</a:t>
              </a:r>
              <a:r>
                <a:rPr lang="en-US" altLang="zh-CN" sz="3600" dirty="0">
                  <a:latin typeface="宋体" panose="02010600030101010101" pitchFamily="2" charset="-122"/>
                  <a:ea typeface="宋体" panose="02010600030101010101" pitchFamily="2" charset="-122"/>
                  <a:cs typeface="Times New Roman" panose="02020603050405020304" pitchFamily="18" charset="0"/>
                </a:rPr>
                <a:t>8</a:t>
              </a:r>
              <a:r>
                <a:rPr lang="zh-CN" altLang="en-US" sz="3600" dirty="0">
                  <a:latin typeface="宋体" panose="02010600030101010101" pitchFamily="2" charset="-122"/>
                  <a:ea typeface="宋体" panose="02010600030101010101" pitchFamily="2" charset="-122"/>
                </a:rPr>
                <a:t>课  </a:t>
              </a:r>
              <a:endParaRPr lang="en-US" altLang="zh-CN" sz="3600" dirty="0">
                <a:latin typeface="宋体" panose="02010600030101010101" pitchFamily="2" charset="-122"/>
                <a:ea typeface="宋体" panose="02010600030101010101" pitchFamily="2" charset="-122"/>
              </a:endParaRPr>
            </a:p>
            <a:p>
              <a:pPr algn="ctr"/>
              <a:r>
                <a:rPr lang="zh-CN" altLang="en-US" sz="3600" dirty="0">
                  <a:latin typeface="宋体" panose="02010600030101010101" pitchFamily="2" charset="-122"/>
                  <a:ea typeface="宋体" panose="02010600030101010101" pitchFamily="2" charset="-122"/>
                </a:rPr>
                <a:t>小积累</a:t>
              </a:r>
              <a:endParaRPr lang="en-US" altLang="zh-CN" sz="3600" dirty="0">
                <a:latin typeface="宋体" panose="02010600030101010101" pitchFamily="2" charset="-122"/>
                <a:ea typeface="宋体" panose="02010600030101010101" pitchFamily="2" charset="-122"/>
              </a:endParaRPr>
            </a:p>
            <a:p>
              <a:pPr algn="ctr"/>
              <a:r>
                <a:rPr lang="en-US" altLang="zh-CN" sz="3600" dirty="0">
                  <a:solidFill>
                    <a:srgbClr val="FF0000"/>
                  </a:solidFill>
                  <a:latin typeface="宋体" panose="02010600030101010101" pitchFamily="2" charset="-122"/>
                  <a:ea typeface="宋体" panose="02010600030101010101" pitchFamily="2" charset="-122"/>
                </a:rPr>
                <a:t>P</a:t>
              </a:r>
              <a:r>
                <a:rPr lang="en-US" altLang="zh-CN" sz="3600" dirty="0">
                  <a:solidFill>
                    <a:srgbClr val="FF0000"/>
                  </a:solidFill>
                  <a:latin typeface="宋体" panose="02010600030101010101" pitchFamily="2" charset="-122"/>
                  <a:ea typeface="宋体" panose="02010600030101010101" pitchFamily="2" charset="-122"/>
                  <a:cs typeface="Times New Roman" panose="02020603050405020304" pitchFamily="18" charset="0"/>
                </a:rPr>
                <a:t>45</a:t>
              </a:r>
              <a:endParaRPr lang="zh-CN" altLang="en-US" sz="3600" dirty="0">
                <a:solidFill>
                  <a:srgbClr val="FF0000"/>
                </a:solidFill>
                <a:latin typeface="宋体" panose="02010600030101010101" pitchFamily="2" charset="-122"/>
                <a:ea typeface="宋体" panose="02010600030101010101" pitchFamily="2" charset="-122"/>
                <a:cs typeface="Times New Roman" panose="02020603050405020304" pitchFamily="18" charset="0"/>
              </a:endParaRPr>
            </a:p>
          </p:txBody>
        </p:sp>
      </p:grpSp>
      <p:sp>
        <p:nvSpPr>
          <p:cNvPr id="35" name="对角圆角矩形 36">
            <a:extLst>
              <a:ext uri="{FF2B5EF4-FFF2-40B4-BE49-F238E27FC236}">
                <a16:creationId xmlns="" xmlns:a16="http://schemas.microsoft.com/office/drawing/2014/main" id="{155AB085-2910-4D1A-B1B7-E7789E6201CC}"/>
              </a:ext>
            </a:extLst>
          </p:cNvPr>
          <p:cNvSpPr/>
          <p:nvPr/>
        </p:nvSpPr>
        <p:spPr>
          <a:xfrm>
            <a:off x="1312607" y="1420104"/>
            <a:ext cx="3420000" cy="900000"/>
          </a:xfrm>
          <a:prstGeom prst="round2DiagRect">
            <a:avLst/>
          </a:prstGeom>
          <a:solidFill>
            <a:srgbClr val="DA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文本框 5">
            <a:extLst>
              <a:ext uri="{FF2B5EF4-FFF2-40B4-BE49-F238E27FC236}">
                <a16:creationId xmlns="" xmlns:a16="http://schemas.microsoft.com/office/drawing/2014/main" id="{639EFC4E-D30F-4252-B63D-0CEABCE7AE4D}"/>
              </a:ext>
            </a:extLst>
          </p:cNvPr>
          <p:cNvSpPr txBox="1"/>
          <p:nvPr/>
        </p:nvSpPr>
        <p:spPr>
          <a:xfrm>
            <a:off x="1871930" y="1365997"/>
            <a:ext cx="2348720" cy="954107"/>
          </a:xfrm>
          <a:prstGeom prst="rect">
            <a:avLst/>
          </a:prstGeom>
          <a:noFill/>
        </p:spPr>
        <p:txBody>
          <a:bodyPr wrap="none" rtlCol="0" anchor="ctr" anchorCtr="1">
            <a:spAutoFit/>
          </a:bodyPr>
          <a:lstStyle/>
          <a:p>
            <a:r>
              <a:rPr lang="zh-CN" altLang="en-US" sz="5600" b="1" dirty="0">
                <a:solidFill>
                  <a:schemeClr val="bg1"/>
                </a:solidFill>
                <a:latin typeface="黑体" panose="02010609060101010101" pitchFamily="49" charset="-122"/>
                <a:ea typeface="黑体" panose="02010609060101010101" pitchFamily="49" charset="-122"/>
              </a:rPr>
              <a:t>小积累</a:t>
            </a:r>
          </a:p>
        </p:txBody>
      </p:sp>
      <p:pic>
        <p:nvPicPr>
          <p:cNvPr id="2" name="图片 1">
            <a:extLst>
              <a:ext uri="{FF2B5EF4-FFF2-40B4-BE49-F238E27FC236}">
                <a16:creationId xmlns="" xmlns:a16="http://schemas.microsoft.com/office/drawing/2014/main" id="{A4036646-20DA-47A6-B3E1-906A221628FB}"/>
              </a:ext>
            </a:extLst>
          </p:cNvPr>
          <p:cNvPicPr>
            <a:picLocks noChangeAspect="1"/>
          </p:cNvPicPr>
          <p:nvPr/>
        </p:nvPicPr>
        <p:blipFill>
          <a:blip r:embed="rId4"/>
          <a:stretch>
            <a:fillRect/>
          </a:stretch>
        </p:blipFill>
        <p:spPr>
          <a:xfrm>
            <a:off x="1734825" y="3133614"/>
            <a:ext cx="10405825" cy="8575485"/>
          </a:xfrm>
          <a:prstGeom prst="rect">
            <a:avLst/>
          </a:prstGeom>
        </p:spPr>
      </p:pic>
    </p:spTree>
    <p:extLst>
      <p:ext uri="{BB962C8B-B14F-4D97-AF65-F5344CB8AC3E}">
        <p14:creationId xmlns:p14="http://schemas.microsoft.com/office/powerpoint/2010/main" val="3464811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
            <a:extLst>
              <a:ext uri="{FF2B5EF4-FFF2-40B4-BE49-F238E27FC236}">
                <a16:creationId xmlns="" xmlns:a16="http://schemas.microsoft.com/office/drawing/2014/main" id="{8C19A468-4FEE-4E3D-B480-7EFD89C60EB8}"/>
              </a:ext>
            </a:extLst>
          </p:cNvPr>
          <p:cNvSpPr txBox="1"/>
          <p:nvPr/>
        </p:nvSpPr>
        <p:spPr>
          <a:xfrm>
            <a:off x="1250650" y="704043"/>
            <a:ext cx="20227501" cy="11975586"/>
          </a:xfrm>
          <a:prstGeom prst="rect">
            <a:avLst/>
          </a:prstGeom>
          <a:noFill/>
        </p:spPr>
        <p:txBody>
          <a:bodyPr wrap="square" rtlCol="0">
            <a:spAutoFit/>
          </a:bodyPr>
          <a:lstStyle/>
          <a:p>
            <a:pPr>
              <a:lnSpc>
                <a:spcPct val="110000"/>
              </a:lnSpc>
            </a:pPr>
            <a:r>
              <a:rPr lang="zh-CN" altLang="en-US" sz="5400" b="1" spc="-150" dirty="0">
                <a:latin typeface="+mn-ea"/>
              </a:rPr>
              <a:t>（</a:t>
            </a:r>
            <a:r>
              <a:rPr lang="en-US" altLang="zh-CN" sz="5400" b="1" spc="-150" dirty="0">
                <a:latin typeface="+mn-ea"/>
              </a:rPr>
              <a:t>15</a:t>
            </a:r>
            <a:r>
              <a:rPr lang="zh-CN" altLang="en-US" sz="5400" b="1" spc="-150" dirty="0">
                <a:latin typeface="+mn-ea"/>
              </a:rPr>
              <a:t>）历代王朝的商业政策蕴含着一以贯之的经济思想，也会因时代变化而作出调整。阅读下列材料：</a:t>
            </a:r>
            <a:endParaRPr lang="en-US" altLang="zh-CN" sz="5400" b="1" spc="-150" dirty="0">
              <a:latin typeface="+mn-ea"/>
            </a:endParaRPr>
          </a:p>
          <a:p>
            <a:pPr>
              <a:lnSpc>
                <a:spcPct val="110000"/>
              </a:lnSpc>
            </a:pPr>
            <a:r>
              <a:rPr lang="zh-CN" altLang="en-US" sz="5400" b="1" spc="-150" dirty="0">
                <a:latin typeface="+mn-ea"/>
              </a:rPr>
              <a:t>材料一  </a:t>
            </a:r>
            <a:r>
              <a:rPr lang="zh-CN" altLang="en-US" sz="5400" b="1" spc="-150" dirty="0">
                <a:latin typeface="楷体" panose="02010609060101010101" pitchFamily="49" charset="-122"/>
                <a:ea typeface="楷体" panose="02010609060101010101" pitchFamily="49" charset="-122"/>
              </a:rPr>
              <a:t>汉文帝变“抑商”政策为“惠商”政策。下令“开关梁，弛山泽之禁”。这些措施实行后，出现了“富商大贾周游天下，交易之物莫不通，得其所欲”的隆盛局面。人民可以进入山泽自由樵采、捕捞，以补助生活。但文、景时期，抑商政策中之“市井之子孙亦不得仕宦为吏”的规定一直未取消。</a:t>
            </a:r>
            <a:endParaRPr lang="en-US" altLang="zh-CN" sz="5400" b="1" spc="-150" dirty="0">
              <a:latin typeface="楷体" panose="02010609060101010101" pitchFamily="49" charset="-122"/>
              <a:ea typeface="楷体" panose="02010609060101010101" pitchFamily="49" charset="-122"/>
            </a:endParaRPr>
          </a:p>
          <a:p>
            <a:pPr>
              <a:lnSpc>
                <a:spcPct val="110000"/>
              </a:lnSpc>
            </a:pPr>
            <a:r>
              <a:rPr lang="zh-CN" altLang="en-US" sz="5400" b="1" spc="-300" dirty="0">
                <a:latin typeface="+mn-ea"/>
              </a:rPr>
              <a:t>材料二  </a:t>
            </a:r>
            <a:r>
              <a:rPr lang="zh-CN" altLang="en-US" sz="5400" b="1" spc="-300" dirty="0">
                <a:latin typeface="楷体" panose="02010609060101010101" pitchFamily="49" charset="-122"/>
                <a:ea typeface="楷体" panose="02010609060101010101" pitchFamily="49" charset="-122"/>
              </a:rPr>
              <a:t>在西汉中前期，出现了“用贫求富”的热潮。求富最有效的途径是经商。经商也有经商的学问，商人们把“求利”看做是人生的主要追求目标，有“天下熙熙，皆为利来；天下攘攘，皆为利往”的说法。为了求利而总结的经验，有“夫用贫求富，农不如工，工不如商，刺绣文不如倚市门。此言末业贫者之资也”，还有“以末致财，用本守之”等。          </a:t>
            </a:r>
            <a:r>
              <a:rPr lang="zh-CN" altLang="en-US" sz="4800" b="1" spc="-300" dirty="0">
                <a:latin typeface="+mn-ea"/>
              </a:rPr>
              <a:t> </a:t>
            </a:r>
            <a:endParaRPr lang="en-US" altLang="zh-CN" sz="4800" b="1" spc="-300" dirty="0">
              <a:latin typeface="+mn-ea"/>
            </a:endParaRPr>
          </a:p>
        </p:txBody>
      </p:sp>
      <p:grpSp>
        <p:nvGrpSpPr>
          <p:cNvPr id="13" name="组合 12">
            <a:extLst>
              <a:ext uri="{FF2B5EF4-FFF2-40B4-BE49-F238E27FC236}">
                <a16:creationId xmlns="" xmlns:a16="http://schemas.microsoft.com/office/drawing/2014/main" id="{45C06277-6BEE-4EED-9BA1-35CC3A967E3A}"/>
              </a:ext>
            </a:extLst>
          </p:cNvPr>
          <p:cNvGrpSpPr/>
          <p:nvPr/>
        </p:nvGrpSpPr>
        <p:grpSpPr>
          <a:xfrm>
            <a:off x="21320650" y="4338000"/>
            <a:ext cx="2700000" cy="4596059"/>
            <a:chOff x="21320650" y="4338000"/>
            <a:chExt cx="2700000" cy="4596059"/>
          </a:xfrm>
        </p:grpSpPr>
        <p:pic>
          <p:nvPicPr>
            <p:cNvPr id="14" name="图片 13">
              <a:extLst>
                <a:ext uri="{FF2B5EF4-FFF2-40B4-BE49-F238E27FC236}">
                  <a16:creationId xmlns="" xmlns:a16="http://schemas.microsoft.com/office/drawing/2014/main" id="{5047FB24-652E-4B1D-B41C-9021F6F5CE13}"/>
                </a:ext>
              </a:extLst>
            </p:cNvPr>
            <p:cNvPicPr>
              <a:picLocks noChangeAspect="1"/>
            </p:cNvPicPr>
            <p:nvPr/>
          </p:nvPicPr>
          <p:blipFill rotWithShape="1">
            <a:blip r:embed="rId2">
              <a:extLst>
                <a:ext uri="{28A0092B-C50C-407E-A947-70E740481C1C}">
                  <a14:useLocalDpi xmlns:a14="http://schemas.microsoft.com/office/drawing/2010/main" val="0"/>
                </a:ext>
              </a:extLst>
            </a:blip>
            <a:srcRect r="45499"/>
            <a:stretch/>
          </p:blipFill>
          <p:spPr>
            <a:xfrm>
              <a:off x="21320650" y="4338000"/>
              <a:ext cx="2700000" cy="4596059"/>
            </a:xfrm>
            <a:prstGeom prst="rect">
              <a:avLst/>
            </a:prstGeom>
          </p:spPr>
        </p:pic>
        <p:sp>
          <p:nvSpPr>
            <p:cNvPr id="15" name="页脚占位符 11">
              <a:extLst>
                <a:ext uri="{FF2B5EF4-FFF2-40B4-BE49-F238E27FC236}">
                  <a16:creationId xmlns="" xmlns:a16="http://schemas.microsoft.com/office/drawing/2014/main" id="{C1B888A4-1BA5-4EE5-8D9F-E3A73C84F6B2}"/>
                </a:ext>
              </a:extLst>
            </p:cNvPr>
            <p:cNvSpPr txBox="1">
              <a:spLocks/>
            </p:cNvSpPr>
            <p:nvPr/>
          </p:nvSpPr>
          <p:spPr>
            <a:xfrm>
              <a:off x="21715119" y="5933242"/>
              <a:ext cx="2285390" cy="1596555"/>
            </a:xfrm>
            <a:prstGeom prst="rect">
              <a:avLst/>
            </a:prstGeom>
          </p:spPr>
          <p:txBody>
            <a:bodyPr vert="horz" lIns="65384" tIns="32692" rIns="65384" bIns="32692" rtlCol="0" anchor="ctr"/>
            <a:lstStyle>
              <a:defPPr>
                <a:defRPr lang="zh-CN"/>
              </a:defPPr>
              <a:lvl1pPr marL="0" algn="l" defTabSz="1827530" rtl="0" eaLnBrk="1" latinLnBrk="0" hangingPunct="1">
                <a:defRPr sz="2400" b="1" kern="1200">
                  <a:solidFill>
                    <a:schemeClr val="tx1"/>
                  </a:solidFill>
                  <a:latin typeface="方正书宋_GBK" panose="03000509000000000000" pitchFamily="65" charset="-122"/>
                  <a:ea typeface="方正书宋_GBK" panose="03000509000000000000" pitchFamily="65" charset="-122"/>
                  <a:cs typeface="+mn-cs"/>
                </a:defRPr>
              </a:lvl1pPr>
              <a:lvl2pPr marL="913765" algn="l" defTabSz="1827530" rtl="0" eaLnBrk="1" latinLnBrk="0" hangingPunct="1">
                <a:defRPr sz="3600" kern="1200">
                  <a:solidFill>
                    <a:schemeClr val="tx1"/>
                  </a:solidFill>
                  <a:latin typeface="+mn-lt"/>
                  <a:ea typeface="+mn-ea"/>
                  <a:cs typeface="+mn-cs"/>
                </a:defRPr>
              </a:lvl2pPr>
              <a:lvl3pPr marL="1828165" algn="l" defTabSz="1827530" rtl="0" eaLnBrk="1" latinLnBrk="0" hangingPunct="1">
                <a:defRPr sz="3600" kern="1200">
                  <a:solidFill>
                    <a:schemeClr val="tx1"/>
                  </a:solidFill>
                  <a:latin typeface="+mn-lt"/>
                  <a:ea typeface="+mn-ea"/>
                  <a:cs typeface="+mn-cs"/>
                </a:defRPr>
              </a:lvl3pPr>
              <a:lvl4pPr marL="2741930" algn="l" defTabSz="1827530" rtl="0" eaLnBrk="1" latinLnBrk="0" hangingPunct="1">
                <a:defRPr sz="3600" kern="1200">
                  <a:solidFill>
                    <a:schemeClr val="tx1"/>
                  </a:solidFill>
                  <a:latin typeface="+mn-lt"/>
                  <a:ea typeface="+mn-ea"/>
                  <a:cs typeface="+mn-cs"/>
                </a:defRPr>
              </a:lvl4pPr>
              <a:lvl5pPr marL="3655695" algn="l" defTabSz="1827530" rtl="0" eaLnBrk="1" latinLnBrk="0" hangingPunct="1">
                <a:defRPr sz="3600" kern="1200">
                  <a:solidFill>
                    <a:schemeClr val="tx1"/>
                  </a:solidFill>
                  <a:latin typeface="+mn-lt"/>
                  <a:ea typeface="+mn-ea"/>
                  <a:cs typeface="+mn-cs"/>
                </a:defRPr>
              </a:lvl5pPr>
              <a:lvl6pPr marL="4570095" algn="l" defTabSz="1827530" rtl="0" eaLnBrk="1" latinLnBrk="0" hangingPunct="1">
                <a:defRPr sz="3600" kern="1200">
                  <a:solidFill>
                    <a:schemeClr val="tx1"/>
                  </a:solidFill>
                  <a:latin typeface="+mn-lt"/>
                  <a:ea typeface="+mn-ea"/>
                  <a:cs typeface="+mn-cs"/>
                </a:defRPr>
              </a:lvl6pPr>
              <a:lvl7pPr marL="5483860" algn="l" defTabSz="1827530" rtl="0" eaLnBrk="1" latinLnBrk="0" hangingPunct="1">
                <a:defRPr sz="3600" kern="1200">
                  <a:solidFill>
                    <a:schemeClr val="tx1"/>
                  </a:solidFill>
                  <a:latin typeface="+mn-lt"/>
                  <a:ea typeface="+mn-ea"/>
                  <a:cs typeface="+mn-cs"/>
                </a:defRPr>
              </a:lvl7pPr>
              <a:lvl8pPr marL="6397625" algn="l" defTabSz="1827530" rtl="0" eaLnBrk="1" latinLnBrk="0" hangingPunct="1">
                <a:defRPr sz="3600" kern="1200">
                  <a:solidFill>
                    <a:schemeClr val="tx1"/>
                  </a:solidFill>
                  <a:latin typeface="+mn-lt"/>
                  <a:ea typeface="+mn-ea"/>
                  <a:cs typeface="+mn-cs"/>
                </a:defRPr>
              </a:lvl8pPr>
              <a:lvl9pPr marL="7311390" algn="l" defTabSz="1827530" rtl="0" eaLnBrk="1" latinLnBrk="0" hangingPunct="1">
                <a:defRPr sz="3600" kern="1200">
                  <a:solidFill>
                    <a:schemeClr val="tx1"/>
                  </a:solidFill>
                  <a:latin typeface="+mn-lt"/>
                  <a:ea typeface="+mn-ea"/>
                  <a:cs typeface="+mn-cs"/>
                </a:defRPr>
              </a:lvl9pPr>
            </a:lstStyle>
            <a:p>
              <a:pPr algn="ctr"/>
              <a:r>
                <a:rPr lang="zh-CN" altLang="en-US" sz="3600" dirty="0">
                  <a:latin typeface="宋体" panose="02010600030101010101" pitchFamily="2" charset="-122"/>
                  <a:ea typeface="宋体" panose="02010600030101010101" pitchFamily="2" charset="-122"/>
                </a:rPr>
                <a:t>第</a:t>
              </a:r>
              <a:r>
                <a:rPr lang="en-US" altLang="zh-CN" sz="3600" dirty="0">
                  <a:latin typeface="宋体" panose="02010600030101010101" pitchFamily="2" charset="-122"/>
                  <a:ea typeface="宋体" panose="02010600030101010101" pitchFamily="2" charset="-122"/>
                  <a:cs typeface="Times New Roman" panose="02020603050405020304" pitchFamily="18" charset="0"/>
                </a:rPr>
                <a:t>8</a:t>
              </a:r>
              <a:r>
                <a:rPr lang="zh-CN" altLang="en-US" sz="3600" dirty="0">
                  <a:latin typeface="宋体" panose="02010600030101010101" pitchFamily="2" charset="-122"/>
                  <a:ea typeface="宋体" panose="02010600030101010101" pitchFamily="2" charset="-122"/>
                </a:rPr>
                <a:t>课  </a:t>
              </a:r>
              <a:endParaRPr lang="en-US" altLang="zh-CN" sz="3600" dirty="0">
                <a:latin typeface="宋体" panose="02010600030101010101" pitchFamily="2" charset="-122"/>
                <a:ea typeface="宋体" panose="02010600030101010101" pitchFamily="2" charset="-122"/>
              </a:endParaRPr>
            </a:p>
            <a:p>
              <a:pPr algn="ctr"/>
              <a:r>
                <a:rPr lang="zh-CN" altLang="en-US" sz="3600" dirty="0">
                  <a:latin typeface="宋体" panose="02010600030101010101" pitchFamily="2" charset="-122"/>
                  <a:ea typeface="宋体" panose="02010600030101010101" pitchFamily="2" charset="-122"/>
                </a:rPr>
                <a:t>第</a:t>
              </a:r>
              <a:r>
                <a:rPr lang="zh-CN" altLang="en-US" sz="3600" spc="-300" dirty="0">
                  <a:latin typeface="宋体" panose="02010600030101010101" pitchFamily="2" charset="-122"/>
                  <a:ea typeface="宋体" panose="02010600030101010101" pitchFamily="2" charset="-122"/>
                </a:rPr>
                <a:t>（</a:t>
              </a:r>
              <a:r>
                <a:rPr lang="en-US" altLang="zh-CN" sz="3600" spc="-300" dirty="0">
                  <a:latin typeface="宋体" panose="02010600030101010101" pitchFamily="2" charset="-122"/>
                  <a:ea typeface="宋体" panose="02010600030101010101" pitchFamily="2" charset="-122"/>
                  <a:cs typeface="Times New Roman" panose="02020603050405020304" pitchFamily="18" charset="0"/>
                </a:rPr>
                <a:t>15</a:t>
              </a:r>
              <a:r>
                <a:rPr lang="zh-CN" altLang="en-US" sz="3600" spc="-300" dirty="0">
                  <a:latin typeface="宋体" panose="02010600030101010101" pitchFamily="2" charset="-122"/>
                  <a:ea typeface="宋体" panose="02010600030101010101" pitchFamily="2" charset="-122"/>
                </a:rPr>
                <a:t>）</a:t>
              </a:r>
              <a:r>
                <a:rPr lang="zh-CN" altLang="en-US" sz="3600" dirty="0">
                  <a:latin typeface="宋体" panose="02010600030101010101" pitchFamily="2" charset="-122"/>
                  <a:ea typeface="宋体" panose="02010600030101010101" pitchFamily="2" charset="-122"/>
                </a:rPr>
                <a:t>题</a:t>
              </a:r>
            </a:p>
            <a:p>
              <a:pPr algn="ctr"/>
              <a:r>
                <a:rPr lang="en-US" altLang="zh-CN" sz="3600" dirty="0">
                  <a:solidFill>
                    <a:srgbClr val="FF0000"/>
                  </a:solidFill>
                  <a:latin typeface="宋体" panose="02010600030101010101" pitchFamily="2" charset="-122"/>
                  <a:ea typeface="宋体" panose="02010600030101010101" pitchFamily="2" charset="-122"/>
                </a:rPr>
                <a:t>P</a:t>
              </a:r>
              <a:r>
                <a:rPr lang="en-US" altLang="zh-CN" sz="3600" dirty="0">
                  <a:solidFill>
                    <a:srgbClr val="FF0000"/>
                  </a:solidFill>
                  <a:latin typeface="宋体" panose="02010600030101010101" pitchFamily="2" charset="-122"/>
                  <a:ea typeface="宋体" panose="02010600030101010101" pitchFamily="2" charset="-122"/>
                  <a:cs typeface="Times New Roman" panose="02020603050405020304" pitchFamily="18" charset="0"/>
                </a:rPr>
                <a:t>45</a:t>
              </a:r>
              <a:endParaRPr lang="zh-CN" altLang="en-US" sz="3600" dirty="0">
                <a:solidFill>
                  <a:srgbClr val="FF0000"/>
                </a:solidFill>
                <a:latin typeface="宋体" panose="02010600030101010101" pitchFamily="2" charset="-122"/>
                <a:ea typeface="宋体" panose="02010600030101010101" pitchFamily="2" charset="-122"/>
                <a:cs typeface="Times New Roman" panose="02020603050405020304" pitchFamily="18" charset="0"/>
              </a:endParaRPr>
            </a:p>
          </p:txBody>
        </p:sp>
      </p:grpSp>
      <p:sp>
        <p:nvSpPr>
          <p:cNvPr id="2" name="矩形 1"/>
          <p:cNvSpPr/>
          <p:nvPr/>
        </p:nvSpPr>
        <p:spPr>
          <a:xfrm>
            <a:off x="8385921" y="12208147"/>
            <a:ext cx="12564658" cy="830997"/>
          </a:xfrm>
          <a:prstGeom prst="rect">
            <a:avLst/>
          </a:prstGeom>
        </p:spPr>
        <p:txBody>
          <a:bodyPr wrap="none">
            <a:spAutoFit/>
          </a:bodyPr>
          <a:lstStyle/>
          <a:p>
            <a:r>
              <a:rPr lang="en-US" altLang="zh-CN" b="1" spc="-300" dirty="0">
                <a:latin typeface="+mn-ea"/>
              </a:rPr>
              <a:t> </a:t>
            </a:r>
            <a:r>
              <a:rPr lang="en-US" altLang="zh-CN" sz="4800" b="1" spc="-150" dirty="0">
                <a:latin typeface="楷体" pitchFamily="49" charset="-122"/>
                <a:ea typeface="楷体" pitchFamily="49" charset="-122"/>
              </a:rPr>
              <a:t>——</a:t>
            </a:r>
            <a:r>
              <a:rPr lang="zh-CN" altLang="en-US" sz="4800" b="1" spc="-300" dirty="0">
                <a:latin typeface="+mn-ea"/>
              </a:rPr>
              <a:t>以上材料摘编自张传玺</a:t>
            </a:r>
            <a:r>
              <a:rPr lang="en-US" altLang="zh-CN" sz="4800" b="1" spc="-300" dirty="0">
                <a:latin typeface="+mn-ea"/>
              </a:rPr>
              <a:t>《</a:t>
            </a:r>
            <a:r>
              <a:rPr lang="zh-CN" altLang="en-US" sz="4800" b="1" spc="-300" dirty="0">
                <a:latin typeface="+mn-ea"/>
              </a:rPr>
              <a:t>简明中国古代史</a:t>
            </a:r>
            <a:r>
              <a:rPr lang="en-US" altLang="zh-CN" sz="4800" b="1" spc="-300" dirty="0">
                <a:latin typeface="+mn-ea"/>
              </a:rPr>
              <a:t>》</a:t>
            </a:r>
            <a:endParaRPr lang="zh-CN" altLang="en-US" sz="4800" dirty="0"/>
          </a:p>
        </p:txBody>
      </p:sp>
    </p:spTree>
    <p:extLst>
      <p:ext uri="{BB962C8B-B14F-4D97-AF65-F5344CB8AC3E}">
        <p14:creationId xmlns:p14="http://schemas.microsoft.com/office/powerpoint/2010/main" val="428740502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
            <a:extLst>
              <a:ext uri="{FF2B5EF4-FFF2-40B4-BE49-F238E27FC236}">
                <a16:creationId xmlns="" xmlns:a16="http://schemas.microsoft.com/office/drawing/2014/main" id="{8C19A468-4FEE-4E3D-B480-7EFD89C60EB8}"/>
              </a:ext>
            </a:extLst>
          </p:cNvPr>
          <p:cNvSpPr txBox="1"/>
          <p:nvPr/>
        </p:nvSpPr>
        <p:spPr>
          <a:xfrm>
            <a:off x="1250650" y="704043"/>
            <a:ext cx="20227501" cy="8319200"/>
          </a:xfrm>
          <a:prstGeom prst="rect">
            <a:avLst/>
          </a:prstGeom>
          <a:noFill/>
        </p:spPr>
        <p:txBody>
          <a:bodyPr wrap="square" rtlCol="0">
            <a:spAutoFit/>
          </a:bodyPr>
          <a:lstStyle/>
          <a:p>
            <a:pPr>
              <a:lnSpc>
                <a:spcPct val="110000"/>
              </a:lnSpc>
            </a:pPr>
            <a:r>
              <a:rPr lang="zh-CN" altLang="en-US" sz="5400" b="1" spc="-150" dirty="0">
                <a:latin typeface="+mn-ea"/>
              </a:rPr>
              <a:t>请回答</a:t>
            </a:r>
            <a:r>
              <a:rPr lang="zh-CN" altLang="en-US" sz="5400" b="1" spc="-150" dirty="0">
                <a:latin typeface="楷体" panose="02010609060101010101" pitchFamily="49" charset="-122"/>
                <a:ea typeface="楷体" panose="02010609060101010101" pitchFamily="49" charset="-122"/>
              </a:rPr>
              <a:t>：</a:t>
            </a:r>
            <a:r>
              <a:rPr lang="zh-CN" altLang="en-US" sz="5400" b="1" spc="-150" dirty="0">
                <a:latin typeface="+mn-ea"/>
              </a:rPr>
              <a:t> </a:t>
            </a:r>
            <a:endParaRPr lang="en-US" altLang="zh-CN" sz="5400" b="1" spc="-150" dirty="0">
              <a:latin typeface="+mn-ea"/>
            </a:endParaRPr>
          </a:p>
          <a:p>
            <a:pPr>
              <a:lnSpc>
                <a:spcPct val="110000"/>
              </a:lnSpc>
            </a:pPr>
            <a:r>
              <a:rPr lang="en-US" altLang="zh-CN" sz="5400" b="1" spc="-150" dirty="0">
                <a:latin typeface="+mn-ea"/>
              </a:rPr>
              <a:t>1</a:t>
            </a:r>
            <a:r>
              <a:rPr lang="zh-CN" altLang="en-US" sz="5400" b="1" spc="-150" dirty="0">
                <a:latin typeface="+mn-ea"/>
              </a:rPr>
              <a:t>）</a:t>
            </a:r>
            <a:r>
              <a:rPr lang="zh-CN" altLang="en-US" sz="5400" b="1" spc="100" dirty="0">
                <a:latin typeface="+mn-ea"/>
              </a:rPr>
              <a:t>据材料一，指出汉文帝“惠商”政策的做法和成效。结合所学</a:t>
            </a:r>
            <a:r>
              <a:rPr lang="zh-CN" altLang="en-US" sz="5400" b="1" dirty="0">
                <a:latin typeface="+mn-ea"/>
              </a:rPr>
              <a:t>知识，概括指出战国至汉文帝统治前“抑商”政策的主要目的及其经济后果。</a:t>
            </a:r>
          </a:p>
          <a:p>
            <a:pPr>
              <a:lnSpc>
                <a:spcPct val="110000"/>
              </a:lnSpc>
            </a:pPr>
            <a:endParaRPr lang="en-US" altLang="zh-CN" sz="5400" b="1" spc="-150" dirty="0">
              <a:latin typeface="+mn-ea"/>
            </a:endParaRPr>
          </a:p>
          <a:p>
            <a:pPr>
              <a:lnSpc>
                <a:spcPct val="110000"/>
              </a:lnSpc>
            </a:pPr>
            <a:endParaRPr lang="en-US" altLang="zh-CN" sz="5400" b="1" spc="-150" dirty="0">
              <a:latin typeface="+mn-ea"/>
            </a:endParaRPr>
          </a:p>
          <a:p>
            <a:pPr>
              <a:lnSpc>
                <a:spcPct val="110000"/>
              </a:lnSpc>
            </a:pPr>
            <a:endParaRPr lang="en-US" altLang="zh-CN" sz="5400" b="1" spc="-150" dirty="0">
              <a:latin typeface="+mn-ea"/>
            </a:endParaRPr>
          </a:p>
          <a:p>
            <a:pPr>
              <a:lnSpc>
                <a:spcPct val="110000"/>
              </a:lnSpc>
            </a:pPr>
            <a:endParaRPr lang="en-US" altLang="zh-CN" sz="5400" b="1" spc="-150" dirty="0">
              <a:latin typeface="+mn-ea"/>
            </a:endParaRPr>
          </a:p>
          <a:p>
            <a:pPr>
              <a:lnSpc>
                <a:spcPct val="110000"/>
              </a:lnSpc>
            </a:pPr>
            <a:endParaRPr lang="zh-CN" altLang="en-US" sz="5400" b="1" spc="-150" dirty="0">
              <a:latin typeface="+mn-ea"/>
            </a:endParaRPr>
          </a:p>
        </p:txBody>
      </p:sp>
      <p:grpSp>
        <p:nvGrpSpPr>
          <p:cNvPr id="13" name="组合 12">
            <a:extLst>
              <a:ext uri="{FF2B5EF4-FFF2-40B4-BE49-F238E27FC236}">
                <a16:creationId xmlns="" xmlns:a16="http://schemas.microsoft.com/office/drawing/2014/main" id="{45C06277-6BEE-4EED-9BA1-35CC3A967E3A}"/>
              </a:ext>
            </a:extLst>
          </p:cNvPr>
          <p:cNvGrpSpPr/>
          <p:nvPr/>
        </p:nvGrpSpPr>
        <p:grpSpPr>
          <a:xfrm>
            <a:off x="21320650" y="4338000"/>
            <a:ext cx="2700000" cy="4596059"/>
            <a:chOff x="21320650" y="4338000"/>
            <a:chExt cx="2700000" cy="4596059"/>
          </a:xfrm>
        </p:grpSpPr>
        <p:pic>
          <p:nvPicPr>
            <p:cNvPr id="14" name="图片 13">
              <a:extLst>
                <a:ext uri="{FF2B5EF4-FFF2-40B4-BE49-F238E27FC236}">
                  <a16:creationId xmlns="" xmlns:a16="http://schemas.microsoft.com/office/drawing/2014/main" id="{5047FB24-652E-4B1D-B41C-9021F6F5CE13}"/>
                </a:ext>
              </a:extLst>
            </p:cNvPr>
            <p:cNvPicPr>
              <a:picLocks noChangeAspect="1"/>
            </p:cNvPicPr>
            <p:nvPr/>
          </p:nvPicPr>
          <p:blipFill rotWithShape="1">
            <a:blip r:embed="rId2">
              <a:extLst>
                <a:ext uri="{28A0092B-C50C-407E-A947-70E740481C1C}">
                  <a14:useLocalDpi xmlns:a14="http://schemas.microsoft.com/office/drawing/2010/main" val="0"/>
                </a:ext>
              </a:extLst>
            </a:blip>
            <a:srcRect r="45499"/>
            <a:stretch/>
          </p:blipFill>
          <p:spPr>
            <a:xfrm>
              <a:off x="21320650" y="4338000"/>
              <a:ext cx="2700000" cy="4596059"/>
            </a:xfrm>
            <a:prstGeom prst="rect">
              <a:avLst/>
            </a:prstGeom>
          </p:spPr>
        </p:pic>
        <p:sp>
          <p:nvSpPr>
            <p:cNvPr id="15" name="页脚占位符 11">
              <a:extLst>
                <a:ext uri="{FF2B5EF4-FFF2-40B4-BE49-F238E27FC236}">
                  <a16:creationId xmlns="" xmlns:a16="http://schemas.microsoft.com/office/drawing/2014/main" id="{C1B888A4-1BA5-4EE5-8D9F-E3A73C84F6B2}"/>
                </a:ext>
              </a:extLst>
            </p:cNvPr>
            <p:cNvSpPr txBox="1">
              <a:spLocks/>
            </p:cNvSpPr>
            <p:nvPr/>
          </p:nvSpPr>
          <p:spPr>
            <a:xfrm>
              <a:off x="21715119" y="5933242"/>
              <a:ext cx="2285390" cy="1596555"/>
            </a:xfrm>
            <a:prstGeom prst="rect">
              <a:avLst/>
            </a:prstGeom>
          </p:spPr>
          <p:txBody>
            <a:bodyPr vert="horz" lIns="65384" tIns="32692" rIns="65384" bIns="32692" rtlCol="0" anchor="ctr"/>
            <a:lstStyle>
              <a:defPPr>
                <a:defRPr lang="zh-CN"/>
              </a:defPPr>
              <a:lvl1pPr marL="0" algn="l" defTabSz="1827530" rtl="0" eaLnBrk="1" latinLnBrk="0" hangingPunct="1">
                <a:defRPr sz="2400" b="1" kern="1200">
                  <a:solidFill>
                    <a:schemeClr val="tx1"/>
                  </a:solidFill>
                  <a:latin typeface="方正书宋_GBK" panose="03000509000000000000" pitchFamily="65" charset="-122"/>
                  <a:ea typeface="方正书宋_GBK" panose="03000509000000000000" pitchFamily="65" charset="-122"/>
                  <a:cs typeface="+mn-cs"/>
                </a:defRPr>
              </a:lvl1pPr>
              <a:lvl2pPr marL="913765" algn="l" defTabSz="1827530" rtl="0" eaLnBrk="1" latinLnBrk="0" hangingPunct="1">
                <a:defRPr sz="3600" kern="1200">
                  <a:solidFill>
                    <a:schemeClr val="tx1"/>
                  </a:solidFill>
                  <a:latin typeface="+mn-lt"/>
                  <a:ea typeface="+mn-ea"/>
                  <a:cs typeface="+mn-cs"/>
                </a:defRPr>
              </a:lvl2pPr>
              <a:lvl3pPr marL="1828165" algn="l" defTabSz="1827530" rtl="0" eaLnBrk="1" latinLnBrk="0" hangingPunct="1">
                <a:defRPr sz="3600" kern="1200">
                  <a:solidFill>
                    <a:schemeClr val="tx1"/>
                  </a:solidFill>
                  <a:latin typeface="+mn-lt"/>
                  <a:ea typeface="+mn-ea"/>
                  <a:cs typeface="+mn-cs"/>
                </a:defRPr>
              </a:lvl3pPr>
              <a:lvl4pPr marL="2741930" algn="l" defTabSz="1827530" rtl="0" eaLnBrk="1" latinLnBrk="0" hangingPunct="1">
                <a:defRPr sz="3600" kern="1200">
                  <a:solidFill>
                    <a:schemeClr val="tx1"/>
                  </a:solidFill>
                  <a:latin typeface="+mn-lt"/>
                  <a:ea typeface="+mn-ea"/>
                  <a:cs typeface="+mn-cs"/>
                </a:defRPr>
              </a:lvl4pPr>
              <a:lvl5pPr marL="3655695" algn="l" defTabSz="1827530" rtl="0" eaLnBrk="1" latinLnBrk="0" hangingPunct="1">
                <a:defRPr sz="3600" kern="1200">
                  <a:solidFill>
                    <a:schemeClr val="tx1"/>
                  </a:solidFill>
                  <a:latin typeface="+mn-lt"/>
                  <a:ea typeface="+mn-ea"/>
                  <a:cs typeface="+mn-cs"/>
                </a:defRPr>
              </a:lvl5pPr>
              <a:lvl6pPr marL="4570095" algn="l" defTabSz="1827530" rtl="0" eaLnBrk="1" latinLnBrk="0" hangingPunct="1">
                <a:defRPr sz="3600" kern="1200">
                  <a:solidFill>
                    <a:schemeClr val="tx1"/>
                  </a:solidFill>
                  <a:latin typeface="+mn-lt"/>
                  <a:ea typeface="+mn-ea"/>
                  <a:cs typeface="+mn-cs"/>
                </a:defRPr>
              </a:lvl6pPr>
              <a:lvl7pPr marL="5483860" algn="l" defTabSz="1827530" rtl="0" eaLnBrk="1" latinLnBrk="0" hangingPunct="1">
                <a:defRPr sz="3600" kern="1200">
                  <a:solidFill>
                    <a:schemeClr val="tx1"/>
                  </a:solidFill>
                  <a:latin typeface="+mn-lt"/>
                  <a:ea typeface="+mn-ea"/>
                  <a:cs typeface="+mn-cs"/>
                </a:defRPr>
              </a:lvl7pPr>
              <a:lvl8pPr marL="6397625" algn="l" defTabSz="1827530" rtl="0" eaLnBrk="1" latinLnBrk="0" hangingPunct="1">
                <a:defRPr sz="3600" kern="1200">
                  <a:solidFill>
                    <a:schemeClr val="tx1"/>
                  </a:solidFill>
                  <a:latin typeface="+mn-lt"/>
                  <a:ea typeface="+mn-ea"/>
                  <a:cs typeface="+mn-cs"/>
                </a:defRPr>
              </a:lvl8pPr>
              <a:lvl9pPr marL="7311390" algn="l" defTabSz="1827530" rtl="0" eaLnBrk="1" latinLnBrk="0" hangingPunct="1">
                <a:defRPr sz="3600" kern="1200">
                  <a:solidFill>
                    <a:schemeClr val="tx1"/>
                  </a:solidFill>
                  <a:latin typeface="+mn-lt"/>
                  <a:ea typeface="+mn-ea"/>
                  <a:cs typeface="+mn-cs"/>
                </a:defRPr>
              </a:lvl9pPr>
            </a:lstStyle>
            <a:p>
              <a:pPr algn="ctr"/>
              <a:r>
                <a:rPr lang="zh-CN" altLang="en-US" sz="3600" dirty="0">
                  <a:latin typeface="宋体" panose="02010600030101010101" pitchFamily="2" charset="-122"/>
                  <a:ea typeface="宋体" panose="02010600030101010101" pitchFamily="2" charset="-122"/>
                </a:rPr>
                <a:t>第</a:t>
              </a:r>
              <a:r>
                <a:rPr lang="en-US" altLang="zh-CN" sz="3600" dirty="0">
                  <a:latin typeface="宋体" panose="02010600030101010101" pitchFamily="2" charset="-122"/>
                  <a:ea typeface="宋体" panose="02010600030101010101" pitchFamily="2" charset="-122"/>
                  <a:cs typeface="Times New Roman" panose="02020603050405020304" pitchFamily="18" charset="0"/>
                </a:rPr>
                <a:t>8</a:t>
              </a:r>
              <a:r>
                <a:rPr lang="zh-CN" altLang="en-US" sz="3600" dirty="0">
                  <a:latin typeface="宋体" panose="02010600030101010101" pitchFamily="2" charset="-122"/>
                  <a:ea typeface="宋体" panose="02010600030101010101" pitchFamily="2" charset="-122"/>
                </a:rPr>
                <a:t>课  </a:t>
              </a:r>
              <a:endParaRPr lang="en-US" altLang="zh-CN" sz="3600" dirty="0">
                <a:latin typeface="宋体" panose="02010600030101010101" pitchFamily="2" charset="-122"/>
                <a:ea typeface="宋体" panose="02010600030101010101" pitchFamily="2" charset="-122"/>
              </a:endParaRPr>
            </a:p>
            <a:p>
              <a:pPr algn="ctr"/>
              <a:r>
                <a:rPr lang="zh-CN" altLang="en-US" sz="3600" dirty="0">
                  <a:latin typeface="宋体" panose="02010600030101010101" pitchFamily="2" charset="-122"/>
                  <a:ea typeface="宋体" panose="02010600030101010101" pitchFamily="2" charset="-122"/>
                </a:rPr>
                <a:t>第</a:t>
              </a:r>
              <a:r>
                <a:rPr lang="zh-CN" altLang="en-US" sz="3600" spc="-300" dirty="0">
                  <a:latin typeface="宋体" panose="02010600030101010101" pitchFamily="2" charset="-122"/>
                  <a:ea typeface="宋体" panose="02010600030101010101" pitchFamily="2" charset="-122"/>
                </a:rPr>
                <a:t>（</a:t>
              </a:r>
              <a:r>
                <a:rPr lang="en-US" altLang="zh-CN" sz="3600" spc="-300" dirty="0">
                  <a:latin typeface="宋体" panose="02010600030101010101" pitchFamily="2" charset="-122"/>
                  <a:ea typeface="宋体" panose="02010600030101010101" pitchFamily="2" charset="-122"/>
                  <a:cs typeface="Times New Roman" panose="02020603050405020304" pitchFamily="18" charset="0"/>
                </a:rPr>
                <a:t>15</a:t>
              </a:r>
              <a:r>
                <a:rPr lang="zh-CN" altLang="en-US" sz="3600" spc="-300" dirty="0">
                  <a:latin typeface="宋体" panose="02010600030101010101" pitchFamily="2" charset="-122"/>
                  <a:ea typeface="宋体" panose="02010600030101010101" pitchFamily="2" charset="-122"/>
                </a:rPr>
                <a:t>）</a:t>
              </a:r>
              <a:r>
                <a:rPr lang="zh-CN" altLang="en-US" sz="3600" dirty="0">
                  <a:latin typeface="宋体" panose="02010600030101010101" pitchFamily="2" charset="-122"/>
                  <a:ea typeface="宋体" panose="02010600030101010101" pitchFamily="2" charset="-122"/>
                </a:rPr>
                <a:t>题</a:t>
              </a:r>
            </a:p>
            <a:p>
              <a:pPr algn="ctr"/>
              <a:r>
                <a:rPr lang="en-US" altLang="zh-CN" sz="3600" dirty="0">
                  <a:solidFill>
                    <a:srgbClr val="FF0000"/>
                  </a:solidFill>
                  <a:latin typeface="宋体" panose="02010600030101010101" pitchFamily="2" charset="-122"/>
                  <a:ea typeface="宋体" panose="02010600030101010101" pitchFamily="2" charset="-122"/>
                </a:rPr>
                <a:t>P</a:t>
              </a:r>
              <a:r>
                <a:rPr lang="en-US" altLang="zh-CN" sz="3600" dirty="0">
                  <a:solidFill>
                    <a:srgbClr val="FF0000"/>
                  </a:solidFill>
                  <a:latin typeface="宋体" panose="02010600030101010101" pitchFamily="2" charset="-122"/>
                  <a:ea typeface="宋体" panose="02010600030101010101" pitchFamily="2" charset="-122"/>
                  <a:cs typeface="Times New Roman" panose="02020603050405020304" pitchFamily="18" charset="0"/>
                </a:rPr>
                <a:t>45</a:t>
              </a:r>
              <a:endParaRPr lang="zh-CN" altLang="en-US" sz="3600" dirty="0">
                <a:solidFill>
                  <a:srgbClr val="FF0000"/>
                </a:solidFill>
                <a:latin typeface="宋体" panose="02010600030101010101" pitchFamily="2" charset="-122"/>
                <a:ea typeface="宋体" panose="02010600030101010101" pitchFamily="2" charset="-122"/>
                <a:cs typeface="Times New Roman" panose="02020603050405020304" pitchFamily="18" charset="0"/>
              </a:endParaRPr>
            </a:p>
          </p:txBody>
        </p:sp>
      </p:grpSp>
      <p:sp>
        <p:nvSpPr>
          <p:cNvPr id="7" name="矩形 6">
            <a:extLst>
              <a:ext uri="{FF2B5EF4-FFF2-40B4-BE49-F238E27FC236}">
                <a16:creationId xmlns="" xmlns:a16="http://schemas.microsoft.com/office/drawing/2014/main" id="{9450A520-17FA-4A7D-BA5D-92C4717FED00}"/>
              </a:ext>
            </a:extLst>
          </p:cNvPr>
          <p:cNvSpPr/>
          <p:nvPr/>
        </p:nvSpPr>
        <p:spPr>
          <a:xfrm>
            <a:off x="1287972" y="5055724"/>
            <a:ext cx="20227501" cy="4247317"/>
          </a:xfrm>
          <a:prstGeom prst="rect">
            <a:avLst/>
          </a:prstGeom>
        </p:spPr>
        <p:txBody>
          <a:bodyPr wrap="square">
            <a:spAutoFit/>
          </a:bodyPr>
          <a:lstStyle/>
          <a:p>
            <a:r>
              <a:rPr lang="zh-CN" altLang="en-US" sz="5400" dirty="0">
                <a:solidFill>
                  <a:srgbClr val="FF0000"/>
                </a:solidFill>
                <a:latin typeface="黑体" panose="02010609060101010101" pitchFamily="49" charset="-122"/>
                <a:ea typeface="黑体" panose="02010609060101010101" pitchFamily="49" charset="-122"/>
              </a:rPr>
              <a:t>      答案</a:t>
            </a:r>
            <a:r>
              <a:rPr lang="zh-CN" altLang="en-US" sz="5400" dirty="0">
                <a:solidFill>
                  <a:srgbClr val="FF0000"/>
                </a:solidFill>
                <a:latin typeface="楷体" panose="02010609060101010101" pitchFamily="49" charset="-122"/>
                <a:ea typeface="楷体" panose="02010609060101010101" pitchFamily="49" charset="-122"/>
              </a:rPr>
              <a:t>：</a:t>
            </a:r>
            <a:r>
              <a:rPr lang="zh-CN" altLang="en-US" sz="5400" b="1" dirty="0">
                <a:solidFill>
                  <a:srgbClr val="2A5CAA"/>
                </a:solidFill>
                <a:latin typeface="楷体" panose="02010609060101010101" pitchFamily="49" charset="-122"/>
                <a:ea typeface="楷体" panose="02010609060101010101" pitchFamily="49" charset="-122"/>
              </a:rPr>
              <a:t>做法：取消关卡和禁令（允许自由经商）。</a:t>
            </a:r>
            <a:endParaRPr lang="en-US" altLang="zh-CN" sz="5400" b="1" dirty="0">
              <a:solidFill>
                <a:srgbClr val="2A5CAA"/>
              </a:solidFill>
              <a:latin typeface="楷体" panose="02010609060101010101" pitchFamily="49" charset="-122"/>
              <a:ea typeface="楷体" panose="02010609060101010101" pitchFamily="49" charset="-122"/>
            </a:endParaRPr>
          </a:p>
          <a:p>
            <a:r>
              <a:rPr lang="en-US" altLang="zh-CN" sz="5400" b="1" dirty="0">
                <a:solidFill>
                  <a:srgbClr val="2A5CAA"/>
                </a:solidFill>
                <a:latin typeface="楷体" panose="02010609060101010101" pitchFamily="49" charset="-122"/>
                <a:ea typeface="楷体" panose="02010609060101010101" pitchFamily="49" charset="-122"/>
              </a:rPr>
              <a:t>      </a:t>
            </a:r>
            <a:r>
              <a:rPr lang="zh-CN" altLang="en-US" sz="5400" b="1" dirty="0" smtClean="0">
                <a:solidFill>
                  <a:srgbClr val="2A5CAA"/>
                </a:solidFill>
                <a:latin typeface="楷体" panose="02010609060101010101" pitchFamily="49" charset="-122"/>
                <a:ea typeface="楷体" panose="02010609060101010101" pitchFamily="49" charset="-122"/>
              </a:rPr>
              <a:t>成效</a:t>
            </a:r>
            <a:r>
              <a:rPr lang="zh-CN" altLang="en-US" sz="5400" b="1" dirty="0">
                <a:solidFill>
                  <a:srgbClr val="2A5CAA"/>
                </a:solidFill>
                <a:latin typeface="楷体" panose="02010609060101010101" pitchFamily="49" charset="-122"/>
                <a:ea typeface="楷体" panose="02010609060101010101" pitchFamily="49" charset="-122"/>
              </a:rPr>
              <a:t>：商业（经济）快速发展；民众生活得到改善</a:t>
            </a:r>
            <a:r>
              <a:rPr lang="zh-CN" altLang="en-US" sz="5400" b="1" dirty="0" smtClean="0">
                <a:solidFill>
                  <a:srgbClr val="2A5CAA"/>
                </a:solidFill>
                <a:latin typeface="楷体" panose="02010609060101010101" pitchFamily="49" charset="-122"/>
                <a:ea typeface="楷体" panose="02010609060101010101" pitchFamily="49" charset="-122"/>
              </a:rPr>
              <a:t>。</a:t>
            </a:r>
            <a:endParaRPr lang="en-US" altLang="zh-CN" sz="5400" b="1" dirty="0">
              <a:solidFill>
                <a:srgbClr val="2A5CAA"/>
              </a:solidFill>
              <a:latin typeface="楷体" panose="02010609060101010101" pitchFamily="49" charset="-122"/>
              <a:ea typeface="楷体" panose="02010609060101010101" pitchFamily="49" charset="-122"/>
            </a:endParaRPr>
          </a:p>
          <a:p>
            <a:r>
              <a:rPr lang="en-US" altLang="zh-CN" sz="5400" b="1" dirty="0">
                <a:solidFill>
                  <a:srgbClr val="2A5CAA"/>
                </a:solidFill>
                <a:latin typeface="楷体" panose="02010609060101010101" pitchFamily="49" charset="-122"/>
                <a:ea typeface="楷体" panose="02010609060101010101" pitchFamily="49" charset="-122"/>
              </a:rPr>
              <a:t> </a:t>
            </a:r>
            <a:r>
              <a:rPr lang="en-US" altLang="zh-CN" sz="5400" b="1" dirty="0" smtClean="0">
                <a:solidFill>
                  <a:srgbClr val="2A5CAA"/>
                </a:solidFill>
                <a:latin typeface="楷体" panose="02010609060101010101" pitchFamily="49" charset="-122"/>
                <a:ea typeface="楷体" panose="02010609060101010101" pitchFamily="49" charset="-122"/>
              </a:rPr>
              <a:t>     </a:t>
            </a:r>
            <a:r>
              <a:rPr lang="zh-CN" altLang="en-US" sz="5400" b="1" dirty="0" smtClean="0">
                <a:solidFill>
                  <a:srgbClr val="2A5CAA"/>
                </a:solidFill>
                <a:latin typeface="楷体" panose="02010609060101010101" pitchFamily="49" charset="-122"/>
                <a:ea typeface="楷体" panose="02010609060101010101" pitchFamily="49" charset="-122"/>
              </a:rPr>
              <a:t>目的</a:t>
            </a:r>
            <a:r>
              <a:rPr lang="zh-CN" altLang="en-US" sz="5400" b="1" dirty="0">
                <a:solidFill>
                  <a:srgbClr val="2A5CAA"/>
                </a:solidFill>
                <a:latin typeface="楷体" panose="02010609060101010101" pitchFamily="49" charset="-122"/>
                <a:ea typeface="楷体" panose="02010609060101010101" pitchFamily="49" charset="-122"/>
              </a:rPr>
              <a:t>：巩固小农经济；维护封建统治。（维护专制主义</a:t>
            </a:r>
            <a:r>
              <a:rPr lang="zh-CN" altLang="en-US" sz="5400" b="1" dirty="0" smtClean="0">
                <a:solidFill>
                  <a:srgbClr val="2A5CAA"/>
                </a:solidFill>
                <a:latin typeface="楷体" panose="02010609060101010101" pitchFamily="49" charset="-122"/>
                <a:ea typeface="楷体" panose="02010609060101010101" pitchFamily="49" charset="-122"/>
              </a:rPr>
              <a:t>国家</a:t>
            </a:r>
            <a:endParaRPr lang="en-US" altLang="zh-CN" sz="5400" b="1" dirty="0" smtClean="0">
              <a:solidFill>
                <a:srgbClr val="2A5CAA"/>
              </a:solidFill>
              <a:latin typeface="楷体" panose="02010609060101010101" pitchFamily="49" charset="-122"/>
              <a:ea typeface="楷体" panose="02010609060101010101" pitchFamily="49" charset="-122"/>
            </a:endParaRPr>
          </a:p>
          <a:p>
            <a:r>
              <a:rPr lang="zh-CN" altLang="en-US" sz="5400" b="1" dirty="0" smtClean="0">
                <a:solidFill>
                  <a:srgbClr val="2A5CAA"/>
                </a:solidFill>
                <a:latin typeface="楷体" panose="02010609060101010101" pitchFamily="49" charset="-122"/>
                <a:ea typeface="楷体" panose="02010609060101010101" pitchFamily="49" charset="-122"/>
              </a:rPr>
              <a:t>政权</a:t>
            </a:r>
            <a:r>
              <a:rPr lang="zh-CN" altLang="en-US" sz="5400" b="1" dirty="0">
                <a:solidFill>
                  <a:srgbClr val="2A5CAA"/>
                </a:solidFill>
                <a:latin typeface="楷体" panose="02010609060101010101" pitchFamily="49" charset="-122"/>
                <a:ea typeface="楷体" panose="02010609060101010101" pitchFamily="49" charset="-122"/>
              </a:rPr>
              <a:t>的经济基础。）</a:t>
            </a:r>
            <a:endParaRPr lang="en-US" altLang="zh-CN" sz="5400" b="1" dirty="0">
              <a:solidFill>
                <a:srgbClr val="2A5CAA"/>
              </a:solidFill>
              <a:latin typeface="楷体" panose="02010609060101010101" pitchFamily="49" charset="-122"/>
              <a:ea typeface="楷体" panose="02010609060101010101" pitchFamily="49" charset="-122"/>
            </a:endParaRPr>
          </a:p>
          <a:p>
            <a:r>
              <a:rPr lang="en-US" altLang="zh-CN" sz="5400" b="1" dirty="0">
                <a:solidFill>
                  <a:srgbClr val="2A5CAA"/>
                </a:solidFill>
                <a:latin typeface="楷体" panose="02010609060101010101" pitchFamily="49" charset="-122"/>
                <a:ea typeface="楷体" panose="02010609060101010101" pitchFamily="49" charset="-122"/>
              </a:rPr>
              <a:t>     </a:t>
            </a:r>
            <a:r>
              <a:rPr lang="en-US" altLang="zh-CN" sz="5400" b="1" dirty="0" smtClean="0">
                <a:solidFill>
                  <a:srgbClr val="2A5CAA"/>
                </a:solidFill>
                <a:latin typeface="楷体" panose="02010609060101010101" pitchFamily="49" charset="-122"/>
                <a:ea typeface="楷体" panose="02010609060101010101" pitchFamily="49" charset="-122"/>
              </a:rPr>
              <a:t> </a:t>
            </a:r>
            <a:r>
              <a:rPr lang="zh-CN" altLang="en-US" sz="5400" b="1" dirty="0" smtClean="0">
                <a:solidFill>
                  <a:srgbClr val="2A5CAA"/>
                </a:solidFill>
                <a:latin typeface="楷体" panose="02010609060101010101" pitchFamily="49" charset="-122"/>
                <a:ea typeface="楷体" panose="02010609060101010101" pitchFamily="49" charset="-122"/>
              </a:rPr>
              <a:t>后果</a:t>
            </a:r>
            <a:r>
              <a:rPr lang="zh-CN" altLang="en-US" sz="5400" b="1" dirty="0">
                <a:solidFill>
                  <a:srgbClr val="2A5CAA"/>
                </a:solidFill>
                <a:latin typeface="楷体" panose="02010609060101010101" pitchFamily="49" charset="-122"/>
                <a:ea typeface="楷体" panose="02010609060101010101" pitchFamily="49" charset="-122"/>
              </a:rPr>
              <a:t>：阻碍商品经济发展（压抑经济活力）。</a:t>
            </a:r>
            <a:endParaRPr lang="zh-CN" altLang="en-US" sz="5400" dirty="0"/>
          </a:p>
        </p:txBody>
      </p:sp>
    </p:spTree>
    <p:extLst>
      <p:ext uri="{BB962C8B-B14F-4D97-AF65-F5344CB8AC3E}">
        <p14:creationId xmlns:p14="http://schemas.microsoft.com/office/powerpoint/2010/main" val="42529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
            <a:extLst>
              <a:ext uri="{FF2B5EF4-FFF2-40B4-BE49-F238E27FC236}">
                <a16:creationId xmlns="" xmlns:a16="http://schemas.microsoft.com/office/drawing/2014/main" id="{8C19A468-4FEE-4E3D-B480-7EFD89C60EB8}"/>
              </a:ext>
            </a:extLst>
          </p:cNvPr>
          <p:cNvSpPr txBox="1"/>
          <p:nvPr/>
        </p:nvSpPr>
        <p:spPr>
          <a:xfrm>
            <a:off x="1250650" y="704043"/>
            <a:ext cx="20227501" cy="8319200"/>
          </a:xfrm>
          <a:prstGeom prst="rect">
            <a:avLst/>
          </a:prstGeom>
          <a:noFill/>
        </p:spPr>
        <p:txBody>
          <a:bodyPr wrap="square" rtlCol="0">
            <a:spAutoFit/>
          </a:bodyPr>
          <a:lstStyle/>
          <a:p>
            <a:pPr>
              <a:lnSpc>
                <a:spcPct val="110000"/>
              </a:lnSpc>
            </a:pPr>
            <a:r>
              <a:rPr lang="zh-CN" altLang="en-US" sz="5400" b="1" spc="-150" dirty="0">
                <a:latin typeface="+mn-ea"/>
              </a:rPr>
              <a:t>请回答</a:t>
            </a:r>
            <a:r>
              <a:rPr lang="zh-CN" altLang="en-US" sz="5400" b="1" spc="-150" dirty="0">
                <a:latin typeface="楷体" panose="02010609060101010101" pitchFamily="49" charset="-122"/>
                <a:ea typeface="楷体" panose="02010609060101010101" pitchFamily="49" charset="-122"/>
              </a:rPr>
              <a:t>：</a:t>
            </a:r>
            <a:r>
              <a:rPr lang="zh-CN" altLang="en-US" sz="5400" b="1" spc="-150" dirty="0">
                <a:latin typeface="+mn-ea"/>
              </a:rPr>
              <a:t> </a:t>
            </a:r>
            <a:endParaRPr lang="en-US" altLang="zh-CN" sz="5400" b="1" spc="-150" dirty="0">
              <a:latin typeface="+mn-ea"/>
            </a:endParaRPr>
          </a:p>
          <a:p>
            <a:pPr>
              <a:lnSpc>
                <a:spcPct val="110000"/>
              </a:lnSpc>
            </a:pPr>
            <a:r>
              <a:rPr lang="en-US" altLang="zh-CN" sz="5400" b="1" spc="-150" dirty="0">
                <a:latin typeface="+mn-ea"/>
              </a:rPr>
              <a:t>1</a:t>
            </a:r>
            <a:r>
              <a:rPr lang="zh-CN" altLang="en-US" sz="5400" b="1" spc="-150" dirty="0">
                <a:latin typeface="+mn-ea"/>
              </a:rPr>
              <a:t>）</a:t>
            </a:r>
            <a:r>
              <a:rPr lang="zh-CN" altLang="en-US" sz="5400" b="1" spc="100" dirty="0">
                <a:latin typeface="+mn-ea"/>
              </a:rPr>
              <a:t>据材料一，指出汉文帝“惠商”政策的做法和成效。结合所学</a:t>
            </a:r>
            <a:r>
              <a:rPr lang="zh-CN" altLang="en-US" sz="5400" b="1" dirty="0">
                <a:latin typeface="+mn-ea"/>
              </a:rPr>
              <a:t>知识，概括指出战国至汉文帝统治前“抑商”政策的主要目的及其经济后果。</a:t>
            </a:r>
          </a:p>
          <a:p>
            <a:pPr>
              <a:lnSpc>
                <a:spcPct val="110000"/>
              </a:lnSpc>
            </a:pPr>
            <a:endParaRPr lang="en-US" altLang="zh-CN" sz="5400" b="1" spc="-150" dirty="0">
              <a:latin typeface="+mn-ea"/>
            </a:endParaRPr>
          </a:p>
          <a:p>
            <a:pPr>
              <a:lnSpc>
                <a:spcPct val="110000"/>
              </a:lnSpc>
            </a:pPr>
            <a:endParaRPr lang="en-US" altLang="zh-CN" sz="5400" b="1" spc="-150" dirty="0">
              <a:latin typeface="+mn-ea"/>
            </a:endParaRPr>
          </a:p>
          <a:p>
            <a:pPr>
              <a:lnSpc>
                <a:spcPct val="110000"/>
              </a:lnSpc>
            </a:pPr>
            <a:endParaRPr lang="en-US" altLang="zh-CN" sz="5400" b="1" spc="-150" dirty="0">
              <a:latin typeface="+mn-ea"/>
            </a:endParaRPr>
          </a:p>
          <a:p>
            <a:pPr>
              <a:lnSpc>
                <a:spcPct val="110000"/>
              </a:lnSpc>
            </a:pPr>
            <a:endParaRPr lang="en-US" altLang="zh-CN" sz="5400" b="1" spc="-150" dirty="0">
              <a:latin typeface="+mn-ea"/>
            </a:endParaRPr>
          </a:p>
          <a:p>
            <a:pPr>
              <a:lnSpc>
                <a:spcPct val="110000"/>
              </a:lnSpc>
            </a:pPr>
            <a:endParaRPr lang="zh-CN" altLang="en-US" sz="5400" b="1" spc="-150" dirty="0">
              <a:latin typeface="+mn-ea"/>
            </a:endParaRPr>
          </a:p>
        </p:txBody>
      </p:sp>
      <p:grpSp>
        <p:nvGrpSpPr>
          <p:cNvPr id="13" name="组合 12">
            <a:extLst>
              <a:ext uri="{FF2B5EF4-FFF2-40B4-BE49-F238E27FC236}">
                <a16:creationId xmlns="" xmlns:a16="http://schemas.microsoft.com/office/drawing/2014/main" id="{45C06277-6BEE-4EED-9BA1-35CC3A967E3A}"/>
              </a:ext>
            </a:extLst>
          </p:cNvPr>
          <p:cNvGrpSpPr/>
          <p:nvPr/>
        </p:nvGrpSpPr>
        <p:grpSpPr>
          <a:xfrm>
            <a:off x="21320650" y="4338000"/>
            <a:ext cx="2700000" cy="4596059"/>
            <a:chOff x="21320650" y="4338000"/>
            <a:chExt cx="2700000" cy="4596059"/>
          </a:xfrm>
        </p:grpSpPr>
        <p:pic>
          <p:nvPicPr>
            <p:cNvPr id="14" name="图片 13">
              <a:extLst>
                <a:ext uri="{FF2B5EF4-FFF2-40B4-BE49-F238E27FC236}">
                  <a16:creationId xmlns="" xmlns:a16="http://schemas.microsoft.com/office/drawing/2014/main" id="{5047FB24-652E-4B1D-B41C-9021F6F5CE13}"/>
                </a:ext>
              </a:extLst>
            </p:cNvPr>
            <p:cNvPicPr>
              <a:picLocks noChangeAspect="1"/>
            </p:cNvPicPr>
            <p:nvPr/>
          </p:nvPicPr>
          <p:blipFill rotWithShape="1">
            <a:blip r:embed="rId2">
              <a:extLst>
                <a:ext uri="{28A0092B-C50C-407E-A947-70E740481C1C}">
                  <a14:useLocalDpi xmlns:a14="http://schemas.microsoft.com/office/drawing/2010/main" val="0"/>
                </a:ext>
              </a:extLst>
            </a:blip>
            <a:srcRect r="45499"/>
            <a:stretch/>
          </p:blipFill>
          <p:spPr>
            <a:xfrm>
              <a:off x="21320650" y="4338000"/>
              <a:ext cx="2700000" cy="4596059"/>
            </a:xfrm>
            <a:prstGeom prst="rect">
              <a:avLst/>
            </a:prstGeom>
          </p:spPr>
        </p:pic>
        <p:sp>
          <p:nvSpPr>
            <p:cNvPr id="15" name="页脚占位符 11">
              <a:extLst>
                <a:ext uri="{FF2B5EF4-FFF2-40B4-BE49-F238E27FC236}">
                  <a16:creationId xmlns="" xmlns:a16="http://schemas.microsoft.com/office/drawing/2014/main" id="{C1B888A4-1BA5-4EE5-8D9F-E3A73C84F6B2}"/>
                </a:ext>
              </a:extLst>
            </p:cNvPr>
            <p:cNvSpPr txBox="1">
              <a:spLocks/>
            </p:cNvSpPr>
            <p:nvPr/>
          </p:nvSpPr>
          <p:spPr>
            <a:xfrm>
              <a:off x="21715119" y="5933242"/>
              <a:ext cx="2285390" cy="1596555"/>
            </a:xfrm>
            <a:prstGeom prst="rect">
              <a:avLst/>
            </a:prstGeom>
          </p:spPr>
          <p:txBody>
            <a:bodyPr vert="horz" lIns="65384" tIns="32692" rIns="65384" bIns="32692" rtlCol="0" anchor="ctr"/>
            <a:lstStyle>
              <a:defPPr>
                <a:defRPr lang="zh-CN"/>
              </a:defPPr>
              <a:lvl1pPr marL="0" algn="l" defTabSz="1827530" rtl="0" eaLnBrk="1" latinLnBrk="0" hangingPunct="1">
                <a:defRPr sz="2400" b="1" kern="1200">
                  <a:solidFill>
                    <a:schemeClr val="tx1"/>
                  </a:solidFill>
                  <a:latin typeface="方正书宋_GBK" panose="03000509000000000000" pitchFamily="65" charset="-122"/>
                  <a:ea typeface="方正书宋_GBK" panose="03000509000000000000" pitchFamily="65" charset="-122"/>
                  <a:cs typeface="+mn-cs"/>
                </a:defRPr>
              </a:lvl1pPr>
              <a:lvl2pPr marL="913765" algn="l" defTabSz="1827530" rtl="0" eaLnBrk="1" latinLnBrk="0" hangingPunct="1">
                <a:defRPr sz="3600" kern="1200">
                  <a:solidFill>
                    <a:schemeClr val="tx1"/>
                  </a:solidFill>
                  <a:latin typeface="+mn-lt"/>
                  <a:ea typeface="+mn-ea"/>
                  <a:cs typeface="+mn-cs"/>
                </a:defRPr>
              </a:lvl2pPr>
              <a:lvl3pPr marL="1828165" algn="l" defTabSz="1827530" rtl="0" eaLnBrk="1" latinLnBrk="0" hangingPunct="1">
                <a:defRPr sz="3600" kern="1200">
                  <a:solidFill>
                    <a:schemeClr val="tx1"/>
                  </a:solidFill>
                  <a:latin typeface="+mn-lt"/>
                  <a:ea typeface="+mn-ea"/>
                  <a:cs typeface="+mn-cs"/>
                </a:defRPr>
              </a:lvl3pPr>
              <a:lvl4pPr marL="2741930" algn="l" defTabSz="1827530" rtl="0" eaLnBrk="1" latinLnBrk="0" hangingPunct="1">
                <a:defRPr sz="3600" kern="1200">
                  <a:solidFill>
                    <a:schemeClr val="tx1"/>
                  </a:solidFill>
                  <a:latin typeface="+mn-lt"/>
                  <a:ea typeface="+mn-ea"/>
                  <a:cs typeface="+mn-cs"/>
                </a:defRPr>
              </a:lvl4pPr>
              <a:lvl5pPr marL="3655695" algn="l" defTabSz="1827530" rtl="0" eaLnBrk="1" latinLnBrk="0" hangingPunct="1">
                <a:defRPr sz="3600" kern="1200">
                  <a:solidFill>
                    <a:schemeClr val="tx1"/>
                  </a:solidFill>
                  <a:latin typeface="+mn-lt"/>
                  <a:ea typeface="+mn-ea"/>
                  <a:cs typeface="+mn-cs"/>
                </a:defRPr>
              </a:lvl5pPr>
              <a:lvl6pPr marL="4570095" algn="l" defTabSz="1827530" rtl="0" eaLnBrk="1" latinLnBrk="0" hangingPunct="1">
                <a:defRPr sz="3600" kern="1200">
                  <a:solidFill>
                    <a:schemeClr val="tx1"/>
                  </a:solidFill>
                  <a:latin typeface="+mn-lt"/>
                  <a:ea typeface="+mn-ea"/>
                  <a:cs typeface="+mn-cs"/>
                </a:defRPr>
              </a:lvl6pPr>
              <a:lvl7pPr marL="5483860" algn="l" defTabSz="1827530" rtl="0" eaLnBrk="1" latinLnBrk="0" hangingPunct="1">
                <a:defRPr sz="3600" kern="1200">
                  <a:solidFill>
                    <a:schemeClr val="tx1"/>
                  </a:solidFill>
                  <a:latin typeface="+mn-lt"/>
                  <a:ea typeface="+mn-ea"/>
                  <a:cs typeface="+mn-cs"/>
                </a:defRPr>
              </a:lvl7pPr>
              <a:lvl8pPr marL="6397625" algn="l" defTabSz="1827530" rtl="0" eaLnBrk="1" latinLnBrk="0" hangingPunct="1">
                <a:defRPr sz="3600" kern="1200">
                  <a:solidFill>
                    <a:schemeClr val="tx1"/>
                  </a:solidFill>
                  <a:latin typeface="+mn-lt"/>
                  <a:ea typeface="+mn-ea"/>
                  <a:cs typeface="+mn-cs"/>
                </a:defRPr>
              </a:lvl8pPr>
              <a:lvl9pPr marL="7311390" algn="l" defTabSz="1827530" rtl="0" eaLnBrk="1" latinLnBrk="0" hangingPunct="1">
                <a:defRPr sz="3600" kern="1200">
                  <a:solidFill>
                    <a:schemeClr val="tx1"/>
                  </a:solidFill>
                  <a:latin typeface="+mn-lt"/>
                  <a:ea typeface="+mn-ea"/>
                  <a:cs typeface="+mn-cs"/>
                </a:defRPr>
              </a:lvl9pPr>
            </a:lstStyle>
            <a:p>
              <a:pPr algn="ctr"/>
              <a:r>
                <a:rPr lang="zh-CN" altLang="en-US" sz="3600" dirty="0">
                  <a:latin typeface="宋体" panose="02010600030101010101" pitchFamily="2" charset="-122"/>
                  <a:ea typeface="宋体" panose="02010600030101010101" pitchFamily="2" charset="-122"/>
                </a:rPr>
                <a:t>第</a:t>
              </a:r>
              <a:r>
                <a:rPr lang="en-US" altLang="zh-CN" sz="3600" dirty="0">
                  <a:latin typeface="宋体" panose="02010600030101010101" pitchFamily="2" charset="-122"/>
                  <a:ea typeface="宋体" panose="02010600030101010101" pitchFamily="2" charset="-122"/>
                  <a:cs typeface="Times New Roman" panose="02020603050405020304" pitchFamily="18" charset="0"/>
                </a:rPr>
                <a:t>8</a:t>
              </a:r>
              <a:r>
                <a:rPr lang="zh-CN" altLang="en-US" sz="3600" dirty="0">
                  <a:latin typeface="宋体" panose="02010600030101010101" pitchFamily="2" charset="-122"/>
                  <a:ea typeface="宋体" panose="02010600030101010101" pitchFamily="2" charset="-122"/>
                </a:rPr>
                <a:t>课  </a:t>
              </a:r>
              <a:endParaRPr lang="en-US" altLang="zh-CN" sz="3600" dirty="0">
                <a:latin typeface="宋体" panose="02010600030101010101" pitchFamily="2" charset="-122"/>
                <a:ea typeface="宋体" panose="02010600030101010101" pitchFamily="2" charset="-122"/>
              </a:endParaRPr>
            </a:p>
            <a:p>
              <a:pPr algn="ctr"/>
              <a:r>
                <a:rPr lang="zh-CN" altLang="en-US" sz="3600" dirty="0">
                  <a:latin typeface="宋体" panose="02010600030101010101" pitchFamily="2" charset="-122"/>
                  <a:ea typeface="宋体" panose="02010600030101010101" pitchFamily="2" charset="-122"/>
                </a:rPr>
                <a:t>第</a:t>
              </a:r>
              <a:r>
                <a:rPr lang="zh-CN" altLang="en-US" sz="3600" spc="-300" dirty="0">
                  <a:latin typeface="宋体" panose="02010600030101010101" pitchFamily="2" charset="-122"/>
                  <a:ea typeface="宋体" panose="02010600030101010101" pitchFamily="2" charset="-122"/>
                </a:rPr>
                <a:t>（</a:t>
              </a:r>
              <a:r>
                <a:rPr lang="en-US" altLang="zh-CN" sz="3600" spc="-300" dirty="0">
                  <a:latin typeface="宋体" panose="02010600030101010101" pitchFamily="2" charset="-122"/>
                  <a:ea typeface="宋体" panose="02010600030101010101" pitchFamily="2" charset="-122"/>
                  <a:cs typeface="Times New Roman" panose="02020603050405020304" pitchFamily="18" charset="0"/>
                </a:rPr>
                <a:t>15</a:t>
              </a:r>
              <a:r>
                <a:rPr lang="zh-CN" altLang="en-US" sz="3600" spc="-300" dirty="0">
                  <a:latin typeface="宋体" panose="02010600030101010101" pitchFamily="2" charset="-122"/>
                  <a:ea typeface="宋体" panose="02010600030101010101" pitchFamily="2" charset="-122"/>
                </a:rPr>
                <a:t>）</a:t>
              </a:r>
              <a:r>
                <a:rPr lang="zh-CN" altLang="en-US" sz="3600" dirty="0">
                  <a:latin typeface="宋体" panose="02010600030101010101" pitchFamily="2" charset="-122"/>
                  <a:ea typeface="宋体" panose="02010600030101010101" pitchFamily="2" charset="-122"/>
                </a:rPr>
                <a:t>题</a:t>
              </a:r>
            </a:p>
            <a:p>
              <a:pPr algn="ctr"/>
              <a:r>
                <a:rPr lang="en-US" altLang="zh-CN" sz="3600" dirty="0">
                  <a:solidFill>
                    <a:srgbClr val="FF0000"/>
                  </a:solidFill>
                  <a:latin typeface="宋体" panose="02010600030101010101" pitchFamily="2" charset="-122"/>
                  <a:ea typeface="宋体" panose="02010600030101010101" pitchFamily="2" charset="-122"/>
                </a:rPr>
                <a:t>P</a:t>
              </a:r>
              <a:r>
                <a:rPr lang="en-US" altLang="zh-CN" sz="3600" dirty="0">
                  <a:solidFill>
                    <a:srgbClr val="FF0000"/>
                  </a:solidFill>
                  <a:latin typeface="宋体" panose="02010600030101010101" pitchFamily="2" charset="-122"/>
                  <a:ea typeface="宋体" panose="02010600030101010101" pitchFamily="2" charset="-122"/>
                  <a:cs typeface="Times New Roman" panose="02020603050405020304" pitchFamily="18" charset="0"/>
                </a:rPr>
                <a:t>45</a:t>
              </a:r>
              <a:endParaRPr lang="zh-CN" altLang="en-US" sz="3600" dirty="0">
                <a:solidFill>
                  <a:srgbClr val="FF0000"/>
                </a:solidFill>
                <a:latin typeface="宋体" panose="02010600030101010101" pitchFamily="2" charset="-122"/>
                <a:ea typeface="宋体" panose="02010600030101010101" pitchFamily="2" charset="-122"/>
                <a:cs typeface="Times New Roman" panose="02020603050405020304" pitchFamily="18" charset="0"/>
              </a:endParaRPr>
            </a:p>
          </p:txBody>
        </p:sp>
      </p:grpSp>
      <p:sp>
        <p:nvSpPr>
          <p:cNvPr id="8" name="矩形 7">
            <a:extLst>
              <a:ext uri="{FF2B5EF4-FFF2-40B4-BE49-F238E27FC236}">
                <a16:creationId xmlns="" xmlns:a16="http://schemas.microsoft.com/office/drawing/2014/main" id="{EA4CAEFE-ACAF-471C-B49C-9E0785A0C38A}"/>
              </a:ext>
            </a:extLst>
          </p:cNvPr>
          <p:cNvSpPr/>
          <p:nvPr/>
        </p:nvSpPr>
        <p:spPr>
          <a:xfrm>
            <a:off x="1288504" y="5418000"/>
            <a:ext cx="19980823" cy="5078313"/>
          </a:xfrm>
          <a:prstGeom prst="rect">
            <a:avLst/>
          </a:prstGeom>
        </p:spPr>
        <p:txBody>
          <a:bodyPr wrap="square">
            <a:spAutoFit/>
          </a:bodyPr>
          <a:lstStyle/>
          <a:p>
            <a:r>
              <a:rPr lang="zh-CN" altLang="en-US" sz="5400" dirty="0">
                <a:solidFill>
                  <a:srgbClr val="FF0000"/>
                </a:solidFill>
                <a:latin typeface="黑体" panose="02010609060101010101" pitchFamily="49" charset="-122"/>
                <a:ea typeface="黑体" panose="02010609060101010101" pitchFamily="49" charset="-122"/>
              </a:rPr>
              <a:t>     解析</a:t>
            </a:r>
            <a:r>
              <a:rPr lang="zh-CN" altLang="en-US" sz="5400" dirty="0">
                <a:solidFill>
                  <a:srgbClr val="FF0000"/>
                </a:solidFill>
                <a:latin typeface="楷体" panose="02010609060101010101" pitchFamily="49" charset="-122"/>
                <a:ea typeface="楷体" panose="02010609060101010101" pitchFamily="49" charset="-122"/>
              </a:rPr>
              <a:t>：</a:t>
            </a:r>
            <a:r>
              <a:rPr lang="zh-CN" altLang="en-US" sz="5400" b="1" dirty="0">
                <a:solidFill>
                  <a:srgbClr val="2A5CAA"/>
                </a:solidFill>
                <a:latin typeface="楷体" panose="02010609060101010101" pitchFamily="49" charset="-122"/>
                <a:ea typeface="楷体" panose="02010609060101010101" pitchFamily="49" charset="-122"/>
              </a:rPr>
              <a:t>第一小问做法，</a:t>
            </a:r>
            <a:r>
              <a:rPr lang="zh-CN" altLang="en-US" sz="5400" b="1" spc="-100" dirty="0">
                <a:solidFill>
                  <a:srgbClr val="2A5CAA"/>
                </a:solidFill>
                <a:latin typeface="楷体" panose="02010609060101010101" pitchFamily="49" charset="-122"/>
                <a:ea typeface="楷体" panose="02010609060101010101" pitchFamily="49" charset="-122"/>
              </a:rPr>
              <a:t>据“开关梁，弛山泽之禁”得出取消</a:t>
            </a:r>
            <a:r>
              <a:rPr lang="zh-CN" altLang="en-US" sz="5400" b="1" dirty="0">
                <a:solidFill>
                  <a:srgbClr val="2A5CAA"/>
                </a:solidFill>
                <a:latin typeface="楷体" panose="02010609060101010101" pitchFamily="49" charset="-122"/>
                <a:ea typeface="楷体" panose="02010609060101010101" pitchFamily="49" charset="-122"/>
              </a:rPr>
              <a:t>关卡和禁令，也就是允许自由经商；第二小问成效，据“富商大贾周游天下，交易之物莫不通，得其所欲”得出商业快速发展，民众生活得到改善；第三小问目的，结合重农抑商政策的目的得出巩固小农经济，维护封建统治；第四小问后果，结合重农抑商政策的影响得出阻碍了商品经济的发展。</a:t>
            </a:r>
            <a:endParaRPr lang="zh-CN" altLang="en-US" sz="5400" dirty="0"/>
          </a:p>
        </p:txBody>
      </p:sp>
    </p:spTree>
    <p:extLst>
      <p:ext uri="{BB962C8B-B14F-4D97-AF65-F5344CB8AC3E}">
        <p14:creationId xmlns:p14="http://schemas.microsoft.com/office/powerpoint/2010/main" val="23806258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
            <a:extLst>
              <a:ext uri="{FF2B5EF4-FFF2-40B4-BE49-F238E27FC236}">
                <a16:creationId xmlns="" xmlns:a16="http://schemas.microsoft.com/office/drawing/2014/main" id="{8C19A468-4FEE-4E3D-B480-7EFD89C60EB8}"/>
              </a:ext>
            </a:extLst>
          </p:cNvPr>
          <p:cNvSpPr txBox="1"/>
          <p:nvPr/>
        </p:nvSpPr>
        <p:spPr>
          <a:xfrm>
            <a:off x="1250650" y="704043"/>
            <a:ext cx="20227501" cy="6379375"/>
          </a:xfrm>
          <a:prstGeom prst="rect">
            <a:avLst/>
          </a:prstGeom>
          <a:noFill/>
        </p:spPr>
        <p:txBody>
          <a:bodyPr wrap="square" rtlCol="0">
            <a:spAutoFit/>
          </a:bodyPr>
          <a:lstStyle/>
          <a:p>
            <a:pPr>
              <a:lnSpc>
                <a:spcPct val="110000"/>
              </a:lnSpc>
            </a:pPr>
            <a:r>
              <a:rPr lang="en-US" altLang="zh-CN" sz="5400" b="1" spc="-150" dirty="0">
                <a:latin typeface="+mn-ea"/>
              </a:rPr>
              <a:t>2</a:t>
            </a:r>
            <a:r>
              <a:rPr lang="zh-CN" altLang="en-US" sz="5400" b="1" spc="-150" dirty="0">
                <a:latin typeface="+mn-ea"/>
              </a:rPr>
              <a:t>）据材料二，概述西汉中前期的“求富”观念。</a:t>
            </a:r>
          </a:p>
          <a:p>
            <a:pPr>
              <a:lnSpc>
                <a:spcPct val="110000"/>
              </a:lnSpc>
            </a:pPr>
            <a:endParaRPr lang="zh-CN" altLang="en-US" sz="5400" b="1" spc="-150" dirty="0">
              <a:latin typeface="+mn-ea"/>
            </a:endParaRPr>
          </a:p>
          <a:p>
            <a:pPr>
              <a:lnSpc>
                <a:spcPct val="110000"/>
              </a:lnSpc>
            </a:pPr>
            <a:endParaRPr lang="en-US" altLang="zh-CN" sz="5400" b="1" spc="-150" dirty="0">
              <a:latin typeface="+mn-ea"/>
            </a:endParaRPr>
          </a:p>
          <a:p>
            <a:pPr>
              <a:lnSpc>
                <a:spcPct val="110000"/>
              </a:lnSpc>
            </a:pPr>
            <a:endParaRPr lang="en-US" altLang="zh-CN" sz="5400" b="1" spc="-150" dirty="0">
              <a:latin typeface="+mn-ea"/>
            </a:endParaRPr>
          </a:p>
          <a:p>
            <a:pPr>
              <a:lnSpc>
                <a:spcPct val="110000"/>
              </a:lnSpc>
            </a:pPr>
            <a:endParaRPr lang="en-US" altLang="zh-CN" sz="5400" b="1" spc="-150" dirty="0">
              <a:latin typeface="+mn-ea"/>
            </a:endParaRPr>
          </a:p>
          <a:p>
            <a:pPr>
              <a:lnSpc>
                <a:spcPct val="110000"/>
              </a:lnSpc>
            </a:pPr>
            <a:endParaRPr lang="en-US" altLang="zh-CN" sz="5400" b="1" spc="-150" dirty="0">
              <a:latin typeface="+mn-ea"/>
            </a:endParaRPr>
          </a:p>
          <a:p>
            <a:pPr>
              <a:lnSpc>
                <a:spcPct val="110000"/>
              </a:lnSpc>
            </a:pPr>
            <a:endParaRPr lang="zh-CN" altLang="en-US" sz="5400" b="1" spc="-150" dirty="0">
              <a:latin typeface="+mn-ea"/>
            </a:endParaRPr>
          </a:p>
        </p:txBody>
      </p:sp>
      <p:grpSp>
        <p:nvGrpSpPr>
          <p:cNvPr id="13" name="组合 12">
            <a:extLst>
              <a:ext uri="{FF2B5EF4-FFF2-40B4-BE49-F238E27FC236}">
                <a16:creationId xmlns="" xmlns:a16="http://schemas.microsoft.com/office/drawing/2014/main" id="{45C06277-6BEE-4EED-9BA1-35CC3A967E3A}"/>
              </a:ext>
            </a:extLst>
          </p:cNvPr>
          <p:cNvGrpSpPr/>
          <p:nvPr/>
        </p:nvGrpSpPr>
        <p:grpSpPr>
          <a:xfrm>
            <a:off x="21320650" y="4338000"/>
            <a:ext cx="2700000" cy="4596059"/>
            <a:chOff x="21320650" y="4338000"/>
            <a:chExt cx="2700000" cy="4596059"/>
          </a:xfrm>
        </p:grpSpPr>
        <p:pic>
          <p:nvPicPr>
            <p:cNvPr id="14" name="图片 13">
              <a:extLst>
                <a:ext uri="{FF2B5EF4-FFF2-40B4-BE49-F238E27FC236}">
                  <a16:creationId xmlns="" xmlns:a16="http://schemas.microsoft.com/office/drawing/2014/main" id="{5047FB24-652E-4B1D-B41C-9021F6F5CE13}"/>
                </a:ext>
              </a:extLst>
            </p:cNvPr>
            <p:cNvPicPr>
              <a:picLocks noChangeAspect="1"/>
            </p:cNvPicPr>
            <p:nvPr/>
          </p:nvPicPr>
          <p:blipFill rotWithShape="1">
            <a:blip r:embed="rId2">
              <a:extLst>
                <a:ext uri="{28A0092B-C50C-407E-A947-70E740481C1C}">
                  <a14:useLocalDpi xmlns:a14="http://schemas.microsoft.com/office/drawing/2010/main" val="0"/>
                </a:ext>
              </a:extLst>
            </a:blip>
            <a:srcRect r="45499"/>
            <a:stretch/>
          </p:blipFill>
          <p:spPr>
            <a:xfrm>
              <a:off x="21320650" y="4338000"/>
              <a:ext cx="2700000" cy="4596059"/>
            </a:xfrm>
            <a:prstGeom prst="rect">
              <a:avLst/>
            </a:prstGeom>
          </p:spPr>
        </p:pic>
        <p:sp>
          <p:nvSpPr>
            <p:cNvPr id="15" name="页脚占位符 11">
              <a:extLst>
                <a:ext uri="{FF2B5EF4-FFF2-40B4-BE49-F238E27FC236}">
                  <a16:creationId xmlns="" xmlns:a16="http://schemas.microsoft.com/office/drawing/2014/main" id="{C1B888A4-1BA5-4EE5-8D9F-E3A73C84F6B2}"/>
                </a:ext>
              </a:extLst>
            </p:cNvPr>
            <p:cNvSpPr txBox="1">
              <a:spLocks/>
            </p:cNvSpPr>
            <p:nvPr/>
          </p:nvSpPr>
          <p:spPr>
            <a:xfrm>
              <a:off x="21715119" y="5933242"/>
              <a:ext cx="2285390" cy="1596555"/>
            </a:xfrm>
            <a:prstGeom prst="rect">
              <a:avLst/>
            </a:prstGeom>
          </p:spPr>
          <p:txBody>
            <a:bodyPr vert="horz" lIns="65384" tIns="32692" rIns="65384" bIns="32692" rtlCol="0" anchor="ctr"/>
            <a:lstStyle>
              <a:defPPr>
                <a:defRPr lang="zh-CN"/>
              </a:defPPr>
              <a:lvl1pPr marL="0" algn="l" defTabSz="1827530" rtl="0" eaLnBrk="1" latinLnBrk="0" hangingPunct="1">
                <a:defRPr sz="2400" b="1" kern="1200">
                  <a:solidFill>
                    <a:schemeClr val="tx1"/>
                  </a:solidFill>
                  <a:latin typeface="方正书宋_GBK" panose="03000509000000000000" pitchFamily="65" charset="-122"/>
                  <a:ea typeface="方正书宋_GBK" panose="03000509000000000000" pitchFamily="65" charset="-122"/>
                  <a:cs typeface="+mn-cs"/>
                </a:defRPr>
              </a:lvl1pPr>
              <a:lvl2pPr marL="913765" algn="l" defTabSz="1827530" rtl="0" eaLnBrk="1" latinLnBrk="0" hangingPunct="1">
                <a:defRPr sz="3600" kern="1200">
                  <a:solidFill>
                    <a:schemeClr val="tx1"/>
                  </a:solidFill>
                  <a:latin typeface="+mn-lt"/>
                  <a:ea typeface="+mn-ea"/>
                  <a:cs typeface="+mn-cs"/>
                </a:defRPr>
              </a:lvl2pPr>
              <a:lvl3pPr marL="1828165" algn="l" defTabSz="1827530" rtl="0" eaLnBrk="1" latinLnBrk="0" hangingPunct="1">
                <a:defRPr sz="3600" kern="1200">
                  <a:solidFill>
                    <a:schemeClr val="tx1"/>
                  </a:solidFill>
                  <a:latin typeface="+mn-lt"/>
                  <a:ea typeface="+mn-ea"/>
                  <a:cs typeface="+mn-cs"/>
                </a:defRPr>
              </a:lvl3pPr>
              <a:lvl4pPr marL="2741930" algn="l" defTabSz="1827530" rtl="0" eaLnBrk="1" latinLnBrk="0" hangingPunct="1">
                <a:defRPr sz="3600" kern="1200">
                  <a:solidFill>
                    <a:schemeClr val="tx1"/>
                  </a:solidFill>
                  <a:latin typeface="+mn-lt"/>
                  <a:ea typeface="+mn-ea"/>
                  <a:cs typeface="+mn-cs"/>
                </a:defRPr>
              </a:lvl4pPr>
              <a:lvl5pPr marL="3655695" algn="l" defTabSz="1827530" rtl="0" eaLnBrk="1" latinLnBrk="0" hangingPunct="1">
                <a:defRPr sz="3600" kern="1200">
                  <a:solidFill>
                    <a:schemeClr val="tx1"/>
                  </a:solidFill>
                  <a:latin typeface="+mn-lt"/>
                  <a:ea typeface="+mn-ea"/>
                  <a:cs typeface="+mn-cs"/>
                </a:defRPr>
              </a:lvl5pPr>
              <a:lvl6pPr marL="4570095" algn="l" defTabSz="1827530" rtl="0" eaLnBrk="1" latinLnBrk="0" hangingPunct="1">
                <a:defRPr sz="3600" kern="1200">
                  <a:solidFill>
                    <a:schemeClr val="tx1"/>
                  </a:solidFill>
                  <a:latin typeface="+mn-lt"/>
                  <a:ea typeface="+mn-ea"/>
                  <a:cs typeface="+mn-cs"/>
                </a:defRPr>
              </a:lvl6pPr>
              <a:lvl7pPr marL="5483860" algn="l" defTabSz="1827530" rtl="0" eaLnBrk="1" latinLnBrk="0" hangingPunct="1">
                <a:defRPr sz="3600" kern="1200">
                  <a:solidFill>
                    <a:schemeClr val="tx1"/>
                  </a:solidFill>
                  <a:latin typeface="+mn-lt"/>
                  <a:ea typeface="+mn-ea"/>
                  <a:cs typeface="+mn-cs"/>
                </a:defRPr>
              </a:lvl7pPr>
              <a:lvl8pPr marL="6397625" algn="l" defTabSz="1827530" rtl="0" eaLnBrk="1" latinLnBrk="0" hangingPunct="1">
                <a:defRPr sz="3600" kern="1200">
                  <a:solidFill>
                    <a:schemeClr val="tx1"/>
                  </a:solidFill>
                  <a:latin typeface="+mn-lt"/>
                  <a:ea typeface="+mn-ea"/>
                  <a:cs typeface="+mn-cs"/>
                </a:defRPr>
              </a:lvl8pPr>
              <a:lvl9pPr marL="7311390" algn="l" defTabSz="1827530" rtl="0" eaLnBrk="1" latinLnBrk="0" hangingPunct="1">
                <a:defRPr sz="3600" kern="1200">
                  <a:solidFill>
                    <a:schemeClr val="tx1"/>
                  </a:solidFill>
                  <a:latin typeface="+mn-lt"/>
                  <a:ea typeface="+mn-ea"/>
                  <a:cs typeface="+mn-cs"/>
                </a:defRPr>
              </a:lvl9pPr>
            </a:lstStyle>
            <a:p>
              <a:pPr algn="ctr"/>
              <a:r>
                <a:rPr lang="zh-CN" altLang="en-US" sz="3600" dirty="0">
                  <a:latin typeface="宋体" panose="02010600030101010101" pitchFamily="2" charset="-122"/>
                  <a:ea typeface="宋体" panose="02010600030101010101" pitchFamily="2" charset="-122"/>
                </a:rPr>
                <a:t>第</a:t>
              </a:r>
              <a:r>
                <a:rPr lang="en-US" altLang="zh-CN" sz="3600" dirty="0">
                  <a:latin typeface="宋体" panose="02010600030101010101" pitchFamily="2" charset="-122"/>
                  <a:ea typeface="宋体" panose="02010600030101010101" pitchFamily="2" charset="-122"/>
                  <a:cs typeface="Times New Roman" panose="02020603050405020304" pitchFamily="18" charset="0"/>
                </a:rPr>
                <a:t>8</a:t>
              </a:r>
              <a:r>
                <a:rPr lang="zh-CN" altLang="en-US" sz="3600" dirty="0">
                  <a:latin typeface="宋体" panose="02010600030101010101" pitchFamily="2" charset="-122"/>
                  <a:ea typeface="宋体" panose="02010600030101010101" pitchFamily="2" charset="-122"/>
                </a:rPr>
                <a:t>课  </a:t>
              </a:r>
              <a:endParaRPr lang="en-US" altLang="zh-CN" sz="3600" dirty="0">
                <a:latin typeface="宋体" panose="02010600030101010101" pitchFamily="2" charset="-122"/>
                <a:ea typeface="宋体" panose="02010600030101010101" pitchFamily="2" charset="-122"/>
              </a:endParaRPr>
            </a:p>
            <a:p>
              <a:pPr algn="ctr"/>
              <a:r>
                <a:rPr lang="zh-CN" altLang="en-US" sz="3600" dirty="0">
                  <a:latin typeface="宋体" panose="02010600030101010101" pitchFamily="2" charset="-122"/>
                  <a:ea typeface="宋体" panose="02010600030101010101" pitchFamily="2" charset="-122"/>
                </a:rPr>
                <a:t>第</a:t>
              </a:r>
              <a:r>
                <a:rPr lang="zh-CN" altLang="en-US" sz="3600" spc="-300" dirty="0">
                  <a:latin typeface="宋体" panose="02010600030101010101" pitchFamily="2" charset="-122"/>
                  <a:ea typeface="宋体" panose="02010600030101010101" pitchFamily="2" charset="-122"/>
                </a:rPr>
                <a:t>（</a:t>
              </a:r>
              <a:r>
                <a:rPr lang="en-US" altLang="zh-CN" sz="3600" spc="-300" dirty="0">
                  <a:latin typeface="宋体" panose="02010600030101010101" pitchFamily="2" charset="-122"/>
                  <a:ea typeface="宋体" panose="02010600030101010101" pitchFamily="2" charset="-122"/>
                  <a:cs typeface="Times New Roman" panose="02020603050405020304" pitchFamily="18" charset="0"/>
                </a:rPr>
                <a:t>15</a:t>
              </a:r>
              <a:r>
                <a:rPr lang="zh-CN" altLang="en-US" sz="3600" spc="-300" dirty="0">
                  <a:latin typeface="宋体" panose="02010600030101010101" pitchFamily="2" charset="-122"/>
                  <a:ea typeface="宋体" panose="02010600030101010101" pitchFamily="2" charset="-122"/>
                </a:rPr>
                <a:t>）</a:t>
              </a:r>
              <a:r>
                <a:rPr lang="zh-CN" altLang="en-US" sz="3600" dirty="0">
                  <a:latin typeface="宋体" panose="02010600030101010101" pitchFamily="2" charset="-122"/>
                  <a:ea typeface="宋体" panose="02010600030101010101" pitchFamily="2" charset="-122"/>
                </a:rPr>
                <a:t>题</a:t>
              </a:r>
            </a:p>
            <a:p>
              <a:pPr algn="ctr"/>
              <a:r>
                <a:rPr lang="en-US" altLang="zh-CN" sz="3600" dirty="0">
                  <a:solidFill>
                    <a:srgbClr val="FF0000"/>
                  </a:solidFill>
                  <a:latin typeface="宋体" panose="02010600030101010101" pitchFamily="2" charset="-122"/>
                  <a:ea typeface="宋体" panose="02010600030101010101" pitchFamily="2" charset="-122"/>
                </a:rPr>
                <a:t>P</a:t>
              </a:r>
              <a:r>
                <a:rPr lang="en-US" altLang="zh-CN" sz="3600" dirty="0">
                  <a:solidFill>
                    <a:srgbClr val="FF0000"/>
                  </a:solidFill>
                  <a:latin typeface="宋体" panose="02010600030101010101" pitchFamily="2" charset="-122"/>
                  <a:ea typeface="宋体" panose="02010600030101010101" pitchFamily="2" charset="-122"/>
                  <a:cs typeface="Times New Roman" panose="02020603050405020304" pitchFamily="18" charset="0"/>
                </a:rPr>
                <a:t>45</a:t>
              </a:r>
              <a:endParaRPr lang="zh-CN" altLang="en-US" sz="3600" dirty="0">
                <a:solidFill>
                  <a:srgbClr val="FF0000"/>
                </a:solidFill>
                <a:latin typeface="宋体" panose="02010600030101010101" pitchFamily="2" charset="-122"/>
                <a:ea typeface="宋体" panose="02010600030101010101" pitchFamily="2" charset="-122"/>
                <a:cs typeface="Times New Roman" panose="02020603050405020304" pitchFamily="18" charset="0"/>
              </a:endParaRPr>
            </a:p>
          </p:txBody>
        </p:sp>
      </p:grpSp>
      <p:sp>
        <p:nvSpPr>
          <p:cNvPr id="7" name="矩形 6">
            <a:extLst>
              <a:ext uri="{FF2B5EF4-FFF2-40B4-BE49-F238E27FC236}">
                <a16:creationId xmlns="" xmlns:a16="http://schemas.microsoft.com/office/drawing/2014/main" id="{9450A520-17FA-4A7D-BA5D-92C4717FED00}"/>
              </a:ext>
            </a:extLst>
          </p:cNvPr>
          <p:cNvSpPr/>
          <p:nvPr/>
        </p:nvSpPr>
        <p:spPr>
          <a:xfrm>
            <a:off x="1276989" y="2302017"/>
            <a:ext cx="20262619" cy="1920526"/>
          </a:xfrm>
          <a:prstGeom prst="rect">
            <a:avLst/>
          </a:prstGeom>
        </p:spPr>
        <p:txBody>
          <a:bodyPr wrap="square">
            <a:spAutoFit/>
          </a:bodyPr>
          <a:lstStyle/>
          <a:p>
            <a:pPr>
              <a:lnSpc>
                <a:spcPct val="110000"/>
              </a:lnSpc>
            </a:pPr>
            <a:r>
              <a:rPr lang="zh-CN" altLang="en-US" sz="5400" dirty="0">
                <a:solidFill>
                  <a:srgbClr val="FF0000"/>
                </a:solidFill>
                <a:latin typeface="黑体" panose="02010609060101010101" pitchFamily="49" charset="-122"/>
                <a:ea typeface="黑体" panose="02010609060101010101" pitchFamily="49" charset="-122"/>
              </a:rPr>
              <a:t>    答案</a:t>
            </a:r>
            <a:r>
              <a:rPr lang="zh-CN" altLang="en-US" sz="5400" dirty="0">
                <a:solidFill>
                  <a:srgbClr val="FF0000"/>
                </a:solidFill>
                <a:latin typeface="楷体" panose="02010609060101010101" pitchFamily="49" charset="-122"/>
                <a:ea typeface="楷体" panose="02010609060101010101" pitchFamily="49" charset="-122"/>
              </a:rPr>
              <a:t>：</a:t>
            </a:r>
            <a:r>
              <a:rPr lang="zh-CN" altLang="en-US" sz="5400" b="1" dirty="0">
                <a:solidFill>
                  <a:srgbClr val="2A5CAA"/>
                </a:solidFill>
                <a:latin typeface="楷体" panose="02010609060101010101" pitchFamily="49" charset="-122"/>
                <a:ea typeface="楷体" panose="02010609060101010101" pitchFamily="49" charset="-122"/>
              </a:rPr>
              <a:t>观念：利润是商人的主要追求目标；经商是实现富裕的最有效途径；购买土地可以更好地保存财富。</a:t>
            </a:r>
            <a:endParaRPr lang="zh-CN" altLang="en-US" sz="5400" dirty="0"/>
          </a:p>
        </p:txBody>
      </p:sp>
      <p:sp>
        <p:nvSpPr>
          <p:cNvPr id="8" name="矩形 7">
            <a:extLst>
              <a:ext uri="{FF2B5EF4-FFF2-40B4-BE49-F238E27FC236}">
                <a16:creationId xmlns="" xmlns:a16="http://schemas.microsoft.com/office/drawing/2014/main" id="{EA4CAEFE-ACAF-471C-B49C-9E0785A0C38A}"/>
              </a:ext>
            </a:extLst>
          </p:cNvPr>
          <p:cNvSpPr/>
          <p:nvPr/>
        </p:nvSpPr>
        <p:spPr>
          <a:xfrm>
            <a:off x="1314769" y="4761669"/>
            <a:ext cx="20227501" cy="3748719"/>
          </a:xfrm>
          <a:prstGeom prst="rect">
            <a:avLst/>
          </a:prstGeom>
        </p:spPr>
        <p:txBody>
          <a:bodyPr wrap="square">
            <a:spAutoFit/>
          </a:bodyPr>
          <a:lstStyle/>
          <a:p>
            <a:pPr>
              <a:lnSpc>
                <a:spcPct val="110000"/>
              </a:lnSpc>
            </a:pPr>
            <a:r>
              <a:rPr lang="zh-CN" altLang="en-US" sz="5400" dirty="0">
                <a:solidFill>
                  <a:srgbClr val="FF0000"/>
                </a:solidFill>
                <a:latin typeface="黑体" panose="02010609060101010101" pitchFamily="49" charset="-122"/>
                <a:ea typeface="黑体" panose="02010609060101010101" pitchFamily="49" charset="-122"/>
              </a:rPr>
              <a:t>    解析</a:t>
            </a:r>
            <a:r>
              <a:rPr lang="zh-CN" altLang="en-US" sz="5400" dirty="0">
                <a:solidFill>
                  <a:srgbClr val="FF0000"/>
                </a:solidFill>
                <a:latin typeface="楷体" panose="02010609060101010101" pitchFamily="49" charset="-122"/>
                <a:ea typeface="楷体" panose="02010609060101010101" pitchFamily="49" charset="-122"/>
              </a:rPr>
              <a:t>：</a:t>
            </a:r>
            <a:r>
              <a:rPr lang="zh-CN" altLang="en-US" sz="5400" b="1" dirty="0">
                <a:solidFill>
                  <a:srgbClr val="2A5CAA"/>
                </a:solidFill>
                <a:latin typeface="楷体" panose="02010609060101010101" pitchFamily="49" charset="-122"/>
                <a:ea typeface="楷体" panose="02010609060101010101" pitchFamily="49" charset="-122"/>
              </a:rPr>
              <a:t>据“求富最有效的途径是经商”得出经商是实现富裕的最有效途径，据“商人们把‘求利’看作是人生的主要追求目标”得出利润是商人的主要追求目标，据“以末致财，用本守之”得出购买土地可以更好地保存财富。</a:t>
            </a:r>
            <a:endParaRPr lang="zh-CN" altLang="en-US" sz="5400" dirty="0"/>
          </a:p>
        </p:txBody>
      </p:sp>
    </p:spTree>
    <p:extLst>
      <p:ext uri="{BB962C8B-B14F-4D97-AF65-F5344CB8AC3E}">
        <p14:creationId xmlns:p14="http://schemas.microsoft.com/office/powerpoint/2010/main" val="990875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
            <a:extLst>
              <a:ext uri="{FF2B5EF4-FFF2-40B4-BE49-F238E27FC236}">
                <a16:creationId xmlns="" xmlns:a16="http://schemas.microsoft.com/office/drawing/2014/main" id="{8C19A468-4FEE-4E3D-B480-7EFD89C60EB8}"/>
              </a:ext>
            </a:extLst>
          </p:cNvPr>
          <p:cNvSpPr txBox="1"/>
          <p:nvPr/>
        </p:nvSpPr>
        <p:spPr>
          <a:xfrm>
            <a:off x="1250650" y="704043"/>
            <a:ext cx="20227501" cy="6379375"/>
          </a:xfrm>
          <a:prstGeom prst="rect">
            <a:avLst/>
          </a:prstGeom>
          <a:noFill/>
        </p:spPr>
        <p:txBody>
          <a:bodyPr wrap="square" rtlCol="0">
            <a:spAutoFit/>
          </a:bodyPr>
          <a:lstStyle/>
          <a:p>
            <a:pPr>
              <a:lnSpc>
                <a:spcPct val="110000"/>
              </a:lnSpc>
            </a:pPr>
            <a:r>
              <a:rPr lang="en-US" altLang="zh-CN" sz="5400" b="1" dirty="0">
                <a:latin typeface="+mn-ea"/>
              </a:rPr>
              <a:t>3</a:t>
            </a:r>
            <a:r>
              <a:rPr lang="zh-CN" altLang="en-US" sz="5400" b="1" dirty="0">
                <a:latin typeface="+mn-ea"/>
              </a:rPr>
              <a:t>）据上述材料并结合所学知识，简要说明“抑商”和“惠商”的关系。</a:t>
            </a:r>
          </a:p>
          <a:p>
            <a:pPr>
              <a:lnSpc>
                <a:spcPct val="110000"/>
              </a:lnSpc>
            </a:pPr>
            <a:endParaRPr lang="en-US" altLang="zh-CN" sz="5400" b="1" spc="-150" dirty="0">
              <a:latin typeface="+mn-ea"/>
            </a:endParaRPr>
          </a:p>
          <a:p>
            <a:pPr>
              <a:lnSpc>
                <a:spcPct val="110000"/>
              </a:lnSpc>
            </a:pPr>
            <a:endParaRPr lang="en-US" altLang="zh-CN" sz="5400" b="1" spc="-150" dirty="0">
              <a:latin typeface="+mn-ea"/>
            </a:endParaRPr>
          </a:p>
          <a:p>
            <a:pPr>
              <a:lnSpc>
                <a:spcPct val="110000"/>
              </a:lnSpc>
            </a:pPr>
            <a:endParaRPr lang="en-US" altLang="zh-CN" sz="5400" b="1" spc="-150" dirty="0">
              <a:latin typeface="+mn-ea"/>
            </a:endParaRPr>
          </a:p>
          <a:p>
            <a:pPr>
              <a:lnSpc>
                <a:spcPct val="110000"/>
              </a:lnSpc>
            </a:pPr>
            <a:endParaRPr lang="en-US" altLang="zh-CN" sz="5400" b="1" spc="-150" dirty="0">
              <a:latin typeface="+mn-ea"/>
            </a:endParaRPr>
          </a:p>
          <a:p>
            <a:pPr>
              <a:lnSpc>
                <a:spcPct val="110000"/>
              </a:lnSpc>
            </a:pPr>
            <a:endParaRPr lang="zh-CN" altLang="en-US" sz="5400" b="1" spc="-150" dirty="0">
              <a:latin typeface="+mn-ea"/>
            </a:endParaRPr>
          </a:p>
        </p:txBody>
      </p:sp>
      <p:grpSp>
        <p:nvGrpSpPr>
          <p:cNvPr id="13" name="组合 12">
            <a:extLst>
              <a:ext uri="{FF2B5EF4-FFF2-40B4-BE49-F238E27FC236}">
                <a16:creationId xmlns="" xmlns:a16="http://schemas.microsoft.com/office/drawing/2014/main" id="{45C06277-6BEE-4EED-9BA1-35CC3A967E3A}"/>
              </a:ext>
            </a:extLst>
          </p:cNvPr>
          <p:cNvGrpSpPr/>
          <p:nvPr/>
        </p:nvGrpSpPr>
        <p:grpSpPr>
          <a:xfrm>
            <a:off x="21320650" y="4338000"/>
            <a:ext cx="2700000" cy="4596059"/>
            <a:chOff x="21320650" y="4338000"/>
            <a:chExt cx="2700000" cy="4596059"/>
          </a:xfrm>
        </p:grpSpPr>
        <p:pic>
          <p:nvPicPr>
            <p:cNvPr id="14" name="图片 13">
              <a:extLst>
                <a:ext uri="{FF2B5EF4-FFF2-40B4-BE49-F238E27FC236}">
                  <a16:creationId xmlns="" xmlns:a16="http://schemas.microsoft.com/office/drawing/2014/main" id="{5047FB24-652E-4B1D-B41C-9021F6F5CE13}"/>
                </a:ext>
              </a:extLst>
            </p:cNvPr>
            <p:cNvPicPr>
              <a:picLocks noChangeAspect="1"/>
            </p:cNvPicPr>
            <p:nvPr/>
          </p:nvPicPr>
          <p:blipFill rotWithShape="1">
            <a:blip r:embed="rId2">
              <a:extLst>
                <a:ext uri="{28A0092B-C50C-407E-A947-70E740481C1C}">
                  <a14:useLocalDpi xmlns:a14="http://schemas.microsoft.com/office/drawing/2010/main" val="0"/>
                </a:ext>
              </a:extLst>
            </a:blip>
            <a:srcRect r="45499"/>
            <a:stretch/>
          </p:blipFill>
          <p:spPr>
            <a:xfrm>
              <a:off x="21320650" y="4338000"/>
              <a:ext cx="2700000" cy="4596059"/>
            </a:xfrm>
            <a:prstGeom prst="rect">
              <a:avLst/>
            </a:prstGeom>
          </p:spPr>
        </p:pic>
        <p:sp>
          <p:nvSpPr>
            <p:cNvPr id="15" name="页脚占位符 11">
              <a:extLst>
                <a:ext uri="{FF2B5EF4-FFF2-40B4-BE49-F238E27FC236}">
                  <a16:creationId xmlns="" xmlns:a16="http://schemas.microsoft.com/office/drawing/2014/main" id="{C1B888A4-1BA5-4EE5-8D9F-E3A73C84F6B2}"/>
                </a:ext>
              </a:extLst>
            </p:cNvPr>
            <p:cNvSpPr txBox="1">
              <a:spLocks/>
            </p:cNvSpPr>
            <p:nvPr/>
          </p:nvSpPr>
          <p:spPr>
            <a:xfrm>
              <a:off x="21715119" y="5933242"/>
              <a:ext cx="2285390" cy="1596555"/>
            </a:xfrm>
            <a:prstGeom prst="rect">
              <a:avLst/>
            </a:prstGeom>
          </p:spPr>
          <p:txBody>
            <a:bodyPr vert="horz" lIns="65384" tIns="32692" rIns="65384" bIns="32692" rtlCol="0" anchor="ctr"/>
            <a:lstStyle>
              <a:defPPr>
                <a:defRPr lang="zh-CN"/>
              </a:defPPr>
              <a:lvl1pPr marL="0" algn="l" defTabSz="1827530" rtl="0" eaLnBrk="1" latinLnBrk="0" hangingPunct="1">
                <a:defRPr sz="2400" b="1" kern="1200">
                  <a:solidFill>
                    <a:schemeClr val="tx1"/>
                  </a:solidFill>
                  <a:latin typeface="方正书宋_GBK" panose="03000509000000000000" pitchFamily="65" charset="-122"/>
                  <a:ea typeface="方正书宋_GBK" panose="03000509000000000000" pitchFamily="65" charset="-122"/>
                  <a:cs typeface="+mn-cs"/>
                </a:defRPr>
              </a:lvl1pPr>
              <a:lvl2pPr marL="913765" algn="l" defTabSz="1827530" rtl="0" eaLnBrk="1" latinLnBrk="0" hangingPunct="1">
                <a:defRPr sz="3600" kern="1200">
                  <a:solidFill>
                    <a:schemeClr val="tx1"/>
                  </a:solidFill>
                  <a:latin typeface="+mn-lt"/>
                  <a:ea typeface="+mn-ea"/>
                  <a:cs typeface="+mn-cs"/>
                </a:defRPr>
              </a:lvl2pPr>
              <a:lvl3pPr marL="1828165" algn="l" defTabSz="1827530" rtl="0" eaLnBrk="1" latinLnBrk="0" hangingPunct="1">
                <a:defRPr sz="3600" kern="1200">
                  <a:solidFill>
                    <a:schemeClr val="tx1"/>
                  </a:solidFill>
                  <a:latin typeface="+mn-lt"/>
                  <a:ea typeface="+mn-ea"/>
                  <a:cs typeface="+mn-cs"/>
                </a:defRPr>
              </a:lvl3pPr>
              <a:lvl4pPr marL="2741930" algn="l" defTabSz="1827530" rtl="0" eaLnBrk="1" latinLnBrk="0" hangingPunct="1">
                <a:defRPr sz="3600" kern="1200">
                  <a:solidFill>
                    <a:schemeClr val="tx1"/>
                  </a:solidFill>
                  <a:latin typeface="+mn-lt"/>
                  <a:ea typeface="+mn-ea"/>
                  <a:cs typeface="+mn-cs"/>
                </a:defRPr>
              </a:lvl4pPr>
              <a:lvl5pPr marL="3655695" algn="l" defTabSz="1827530" rtl="0" eaLnBrk="1" latinLnBrk="0" hangingPunct="1">
                <a:defRPr sz="3600" kern="1200">
                  <a:solidFill>
                    <a:schemeClr val="tx1"/>
                  </a:solidFill>
                  <a:latin typeface="+mn-lt"/>
                  <a:ea typeface="+mn-ea"/>
                  <a:cs typeface="+mn-cs"/>
                </a:defRPr>
              </a:lvl5pPr>
              <a:lvl6pPr marL="4570095" algn="l" defTabSz="1827530" rtl="0" eaLnBrk="1" latinLnBrk="0" hangingPunct="1">
                <a:defRPr sz="3600" kern="1200">
                  <a:solidFill>
                    <a:schemeClr val="tx1"/>
                  </a:solidFill>
                  <a:latin typeface="+mn-lt"/>
                  <a:ea typeface="+mn-ea"/>
                  <a:cs typeface="+mn-cs"/>
                </a:defRPr>
              </a:lvl6pPr>
              <a:lvl7pPr marL="5483860" algn="l" defTabSz="1827530" rtl="0" eaLnBrk="1" latinLnBrk="0" hangingPunct="1">
                <a:defRPr sz="3600" kern="1200">
                  <a:solidFill>
                    <a:schemeClr val="tx1"/>
                  </a:solidFill>
                  <a:latin typeface="+mn-lt"/>
                  <a:ea typeface="+mn-ea"/>
                  <a:cs typeface="+mn-cs"/>
                </a:defRPr>
              </a:lvl7pPr>
              <a:lvl8pPr marL="6397625" algn="l" defTabSz="1827530" rtl="0" eaLnBrk="1" latinLnBrk="0" hangingPunct="1">
                <a:defRPr sz="3600" kern="1200">
                  <a:solidFill>
                    <a:schemeClr val="tx1"/>
                  </a:solidFill>
                  <a:latin typeface="+mn-lt"/>
                  <a:ea typeface="+mn-ea"/>
                  <a:cs typeface="+mn-cs"/>
                </a:defRPr>
              </a:lvl8pPr>
              <a:lvl9pPr marL="7311390" algn="l" defTabSz="1827530" rtl="0" eaLnBrk="1" latinLnBrk="0" hangingPunct="1">
                <a:defRPr sz="3600" kern="1200">
                  <a:solidFill>
                    <a:schemeClr val="tx1"/>
                  </a:solidFill>
                  <a:latin typeface="+mn-lt"/>
                  <a:ea typeface="+mn-ea"/>
                  <a:cs typeface="+mn-cs"/>
                </a:defRPr>
              </a:lvl9pPr>
            </a:lstStyle>
            <a:p>
              <a:pPr algn="ctr"/>
              <a:r>
                <a:rPr lang="zh-CN" altLang="en-US" sz="3600" dirty="0">
                  <a:latin typeface="宋体" panose="02010600030101010101" pitchFamily="2" charset="-122"/>
                  <a:ea typeface="宋体" panose="02010600030101010101" pitchFamily="2" charset="-122"/>
                </a:rPr>
                <a:t>第</a:t>
              </a:r>
              <a:r>
                <a:rPr lang="en-US" altLang="zh-CN" sz="3600" dirty="0">
                  <a:latin typeface="宋体" panose="02010600030101010101" pitchFamily="2" charset="-122"/>
                  <a:ea typeface="宋体" panose="02010600030101010101" pitchFamily="2" charset="-122"/>
                  <a:cs typeface="Times New Roman" panose="02020603050405020304" pitchFamily="18" charset="0"/>
                </a:rPr>
                <a:t>8</a:t>
              </a:r>
              <a:r>
                <a:rPr lang="zh-CN" altLang="en-US" sz="3600" dirty="0">
                  <a:latin typeface="宋体" panose="02010600030101010101" pitchFamily="2" charset="-122"/>
                  <a:ea typeface="宋体" panose="02010600030101010101" pitchFamily="2" charset="-122"/>
                </a:rPr>
                <a:t>课  </a:t>
              </a:r>
              <a:endParaRPr lang="en-US" altLang="zh-CN" sz="3600" dirty="0">
                <a:latin typeface="宋体" panose="02010600030101010101" pitchFamily="2" charset="-122"/>
                <a:ea typeface="宋体" panose="02010600030101010101" pitchFamily="2" charset="-122"/>
              </a:endParaRPr>
            </a:p>
            <a:p>
              <a:pPr algn="ctr"/>
              <a:r>
                <a:rPr lang="zh-CN" altLang="en-US" sz="3600" dirty="0">
                  <a:latin typeface="宋体" panose="02010600030101010101" pitchFamily="2" charset="-122"/>
                  <a:ea typeface="宋体" panose="02010600030101010101" pitchFamily="2" charset="-122"/>
                </a:rPr>
                <a:t>第</a:t>
              </a:r>
              <a:r>
                <a:rPr lang="zh-CN" altLang="en-US" sz="3600" spc="-300" dirty="0">
                  <a:latin typeface="宋体" panose="02010600030101010101" pitchFamily="2" charset="-122"/>
                  <a:ea typeface="宋体" panose="02010600030101010101" pitchFamily="2" charset="-122"/>
                </a:rPr>
                <a:t>（</a:t>
              </a:r>
              <a:r>
                <a:rPr lang="en-US" altLang="zh-CN" sz="3600" spc="-300" dirty="0">
                  <a:latin typeface="宋体" panose="02010600030101010101" pitchFamily="2" charset="-122"/>
                  <a:ea typeface="宋体" panose="02010600030101010101" pitchFamily="2" charset="-122"/>
                  <a:cs typeface="Times New Roman" panose="02020603050405020304" pitchFamily="18" charset="0"/>
                </a:rPr>
                <a:t>15</a:t>
              </a:r>
              <a:r>
                <a:rPr lang="zh-CN" altLang="en-US" sz="3600" spc="-300" dirty="0">
                  <a:latin typeface="宋体" panose="02010600030101010101" pitchFamily="2" charset="-122"/>
                  <a:ea typeface="宋体" panose="02010600030101010101" pitchFamily="2" charset="-122"/>
                </a:rPr>
                <a:t>）</a:t>
              </a:r>
              <a:r>
                <a:rPr lang="zh-CN" altLang="en-US" sz="3600" dirty="0">
                  <a:latin typeface="宋体" panose="02010600030101010101" pitchFamily="2" charset="-122"/>
                  <a:ea typeface="宋体" panose="02010600030101010101" pitchFamily="2" charset="-122"/>
                </a:rPr>
                <a:t>题</a:t>
              </a:r>
            </a:p>
            <a:p>
              <a:pPr algn="ctr"/>
              <a:r>
                <a:rPr lang="en-US" altLang="zh-CN" sz="3600" dirty="0">
                  <a:solidFill>
                    <a:srgbClr val="FF0000"/>
                  </a:solidFill>
                  <a:latin typeface="宋体" panose="02010600030101010101" pitchFamily="2" charset="-122"/>
                  <a:ea typeface="宋体" panose="02010600030101010101" pitchFamily="2" charset="-122"/>
                </a:rPr>
                <a:t>P</a:t>
              </a:r>
              <a:r>
                <a:rPr lang="en-US" altLang="zh-CN" sz="3600" dirty="0">
                  <a:solidFill>
                    <a:srgbClr val="FF0000"/>
                  </a:solidFill>
                  <a:latin typeface="宋体" panose="02010600030101010101" pitchFamily="2" charset="-122"/>
                  <a:ea typeface="宋体" panose="02010600030101010101" pitchFamily="2" charset="-122"/>
                  <a:cs typeface="Times New Roman" panose="02020603050405020304" pitchFamily="18" charset="0"/>
                </a:rPr>
                <a:t>45</a:t>
              </a:r>
              <a:endParaRPr lang="zh-CN" altLang="en-US" sz="3600" dirty="0">
                <a:solidFill>
                  <a:srgbClr val="FF0000"/>
                </a:solidFill>
                <a:latin typeface="宋体" panose="02010600030101010101" pitchFamily="2" charset="-122"/>
                <a:ea typeface="宋体" panose="02010600030101010101" pitchFamily="2" charset="-122"/>
                <a:cs typeface="Times New Roman" panose="02020603050405020304" pitchFamily="18" charset="0"/>
              </a:endParaRPr>
            </a:p>
          </p:txBody>
        </p:sp>
      </p:grpSp>
      <p:sp>
        <p:nvSpPr>
          <p:cNvPr id="7" name="矩形 6">
            <a:extLst>
              <a:ext uri="{FF2B5EF4-FFF2-40B4-BE49-F238E27FC236}">
                <a16:creationId xmlns="" xmlns:a16="http://schemas.microsoft.com/office/drawing/2014/main" id="{9450A520-17FA-4A7D-BA5D-92C4717FED00}"/>
              </a:ext>
            </a:extLst>
          </p:cNvPr>
          <p:cNvSpPr/>
          <p:nvPr/>
        </p:nvSpPr>
        <p:spPr>
          <a:xfrm>
            <a:off x="1215532" y="4354234"/>
            <a:ext cx="20262619" cy="1861343"/>
          </a:xfrm>
          <a:prstGeom prst="rect">
            <a:avLst/>
          </a:prstGeom>
        </p:spPr>
        <p:txBody>
          <a:bodyPr wrap="square">
            <a:spAutoFit/>
          </a:bodyPr>
          <a:lstStyle/>
          <a:p>
            <a:pPr>
              <a:lnSpc>
                <a:spcPct val="110000"/>
              </a:lnSpc>
            </a:pPr>
            <a:r>
              <a:rPr lang="zh-CN" altLang="en-US" sz="5400" dirty="0">
                <a:solidFill>
                  <a:srgbClr val="FF0000"/>
                </a:solidFill>
                <a:latin typeface="黑体" panose="02010609060101010101" pitchFamily="49" charset="-122"/>
                <a:ea typeface="黑体" panose="02010609060101010101" pitchFamily="49" charset="-122"/>
              </a:rPr>
              <a:t>    答案</a:t>
            </a:r>
            <a:r>
              <a:rPr lang="zh-CN" altLang="en-US" sz="5400" dirty="0">
                <a:solidFill>
                  <a:srgbClr val="FF0000"/>
                </a:solidFill>
                <a:latin typeface="楷体" panose="02010609060101010101" pitchFamily="49" charset="-122"/>
                <a:ea typeface="楷体" panose="02010609060101010101" pitchFamily="49" charset="-122"/>
              </a:rPr>
              <a:t>：</a:t>
            </a:r>
            <a:r>
              <a:rPr lang="zh-CN" altLang="en-US" sz="5400" b="1" dirty="0">
                <a:solidFill>
                  <a:srgbClr val="2A5CAA"/>
                </a:solidFill>
                <a:latin typeface="楷体" panose="02010609060101010101" pitchFamily="49" charset="-122"/>
                <a:ea typeface="楷体" panose="02010609060101010101" pitchFamily="49" charset="-122"/>
              </a:rPr>
              <a:t>关系：抑商是基本的经济政策；惠商是促进经济发展的阶段性政策；在某些时期同时存在抑商政策和惠商政策。</a:t>
            </a:r>
            <a:endParaRPr lang="zh-CN" altLang="en-US" sz="5400" dirty="0"/>
          </a:p>
        </p:txBody>
      </p:sp>
      <p:sp>
        <p:nvSpPr>
          <p:cNvPr id="8" name="矩形 7">
            <a:extLst>
              <a:ext uri="{FF2B5EF4-FFF2-40B4-BE49-F238E27FC236}">
                <a16:creationId xmlns="" xmlns:a16="http://schemas.microsoft.com/office/drawing/2014/main" id="{EA4CAEFE-ACAF-471C-B49C-9E0785A0C38A}"/>
              </a:ext>
            </a:extLst>
          </p:cNvPr>
          <p:cNvSpPr/>
          <p:nvPr/>
        </p:nvSpPr>
        <p:spPr>
          <a:xfrm>
            <a:off x="1250649" y="7810694"/>
            <a:ext cx="20227501" cy="3665619"/>
          </a:xfrm>
          <a:prstGeom prst="rect">
            <a:avLst/>
          </a:prstGeom>
        </p:spPr>
        <p:txBody>
          <a:bodyPr wrap="square">
            <a:spAutoFit/>
          </a:bodyPr>
          <a:lstStyle/>
          <a:p>
            <a:pPr>
              <a:lnSpc>
                <a:spcPct val="110000"/>
              </a:lnSpc>
            </a:pPr>
            <a:r>
              <a:rPr lang="zh-CN" altLang="en-US" sz="5400" dirty="0">
                <a:solidFill>
                  <a:srgbClr val="FF0000"/>
                </a:solidFill>
                <a:latin typeface="黑体" panose="02010609060101010101" pitchFamily="49" charset="-122"/>
                <a:ea typeface="黑体" panose="02010609060101010101" pitchFamily="49" charset="-122"/>
              </a:rPr>
              <a:t>    解析</a:t>
            </a:r>
            <a:r>
              <a:rPr lang="zh-CN" altLang="en-US" sz="5400" dirty="0">
                <a:solidFill>
                  <a:srgbClr val="FF0000"/>
                </a:solidFill>
                <a:latin typeface="楷体" panose="02010609060101010101" pitchFamily="49" charset="-122"/>
                <a:ea typeface="楷体" panose="02010609060101010101" pitchFamily="49" charset="-122"/>
              </a:rPr>
              <a:t>：</a:t>
            </a:r>
            <a:r>
              <a:rPr lang="zh-CN" altLang="en-US" sz="5400" b="1" dirty="0">
                <a:solidFill>
                  <a:srgbClr val="2A5CAA"/>
                </a:solidFill>
                <a:latin typeface="楷体" panose="02010609060101010101" pitchFamily="49" charset="-122"/>
                <a:ea typeface="楷体" panose="02010609060101010101" pitchFamily="49" charset="-122"/>
              </a:rPr>
              <a:t>根据所学知识并结合材料得出“抑商”和“惠商”是不同时期的经济政策，抑商政策是封建社会一直奉行的经济政策，惠商是阶段性的，抑商和惠商在某一阶段同时存在。</a:t>
            </a:r>
          </a:p>
          <a:p>
            <a:endParaRPr lang="zh-CN" altLang="en-US" sz="5400" dirty="0"/>
          </a:p>
        </p:txBody>
      </p:sp>
    </p:spTree>
    <p:extLst>
      <p:ext uri="{BB962C8B-B14F-4D97-AF65-F5344CB8AC3E}">
        <p14:creationId xmlns:p14="http://schemas.microsoft.com/office/powerpoint/2010/main" val="26576925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任意多边形 9"/>
          <p:cNvSpPr/>
          <p:nvPr/>
        </p:nvSpPr>
        <p:spPr>
          <a:xfrm>
            <a:off x="9936318" y="3639312"/>
            <a:ext cx="1847691" cy="5486400"/>
          </a:xfrm>
          <a:custGeom>
            <a:avLst/>
            <a:gdLst>
              <a:gd name="connsiteX0" fmla="*/ 1182786 w 1847691"/>
              <a:gd name="connsiteY0" fmla="*/ 0 h 5486400"/>
              <a:gd name="connsiteX1" fmla="*/ 12354 w 1847691"/>
              <a:gd name="connsiteY1" fmla="*/ 1261872 h 5486400"/>
              <a:gd name="connsiteX2" fmla="*/ 1841154 w 1847691"/>
              <a:gd name="connsiteY2" fmla="*/ 3127248 h 5486400"/>
              <a:gd name="connsiteX3" fmla="*/ 506130 w 1847691"/>
              <a:gd name="connsiteY3" fmla="*/ 5486400 h 5486400"/>
            </a:gdLst>
            <a:ahLst/>
            <a:cxnLst>
              <a:cxn ang="0">
                <a:pos x="connsiteX0" y="connsiteY0"/>
              </a:cxn>
              <a:cxn ang="0">
                <a:pos x="connsiteX1" y="connsiteY1"/>
              </a:cxn>
              <a:cxn ang="0">
                <a:pos x="connsiteX2" y="connsiteY2"/>
              </a:cxn>
              <a:cxn ang="0">
                <a:pos x="connsiteX3" y="connsiteY3"/>
              </a:cxn>
            </a:cxnLst>
            <a:rect l="l" t="t" r="r" b="b"/>
            <a:pathLst>
              <a:path w="1847691" h="5486400">
                <a:moveTo>
                  <a:pt x="1182786" y="0"/>
                </a:moveTo>
                <a:cubicBezTo>
                  <a:pt x="542706" y="370332"/>
                  <a:pt x="-97374" y="740664"/>
                  <a:pt x="12354" y="1261872"/>
                </a:cubicBezTo>
                <a:cubicBezTo>
                  <a:pt x="122082" y="1783080"/>
                  <a:pt x="1758858" y="2423160"/>
                  <a:pt x="1841154" y="3127248"/>
                </a:cubicBezTo>
                <a:cubicBezTo>
                  <a:pt x="1923450" y="3831336"/>
                  <a:pt x="1214790" y="4658868"/>
                  <a:pt x="506130" y="5486400"/>
                </a:cubicBezTo>
              </a:path>
            </a:pathLst>
          </a:custGeom>
          <a:noFill/>
          <a:ln w="57150" cmpd="dbl">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椭圆 1">
            <a:extLst>
              <a:ext uri="{FF2B5EF4-FFF2-40B4-BE49-F238E27FC236}">
                <a16:creationId xmlns="" xmlns:a16="http://schemas.microsoft.com/office/drawing/2014/main" id="{DCCB5EC5-7947-43AC-BB48-0CB62680AD33}"/>
              </a:ext>
            </a:extLst>
          </p:cNvPr>
          <p:cNvSpPr/>
          <p:nvPr/>
        </p:nvSpPr>
        <p:spPr>
          <a:xfrm>
            <a:off x="10445940" y="2493000"/>
            <a:ext cx="1260000" cy="12600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5400" b="1" dirty="0">
                <a:latin typeface="微软雅黑" panose="020B0503020204020204" pitchFamily="34" charset="-122"/>
                <a:ea typeface="微软雅黑" panose="020B0503020204020204" pitchFamily="34" charset="-122"/>
              </a:rPr>
              <a:t>2</a:t>
            </a:r>
            <a:endParaRPr lang="zh-CN" altLang="en-US" sz="5400" b="1" dirty="0">
              <a:latin typeface="微软雅黑" panose="020B0503020204020204" pitchFamily="34" charset="-122"/>
              <a:ea typeface="微软雅黑" panose="020B0503020204020204" pitchFamily="34" charset="-122"/>
            </a:endParaRPr>
          </a:p>
        </p:txBody>
      </p:sp>
      <p:sp>
        <p:nvSpPr>
          <p:cNvPr id="3" name="文本框 24">
            <a:extLst>
              <a:ext uri="{FF2B5EF4-FFF2-40B4-BE49-F238E27FC236}">
                <a16:creationId xmlns="" xmlns:a16="http://schemas.microsoft.com/office/drawing/2014/main" id="{519ABEB1-8916-47F0-9C83-6CF27D5293D3}"/>
              </a:ext>
            </a:extLst>
          </p:cNvPr>
          <p:cNvSpPr txBox="1"/>
          <p:nvPr/>
        </p:nvSpPr>
        <p:spPr>
          <a:xfrm>
            <a:off x="9258304" y="1688009"/>
            <a:ext cx="3570209" cy="769441"/>
          </a:xfrm>
          <a:prstGeom prst="rect">
            <a:avLst/>
          </a:prstGeom>
          <a:noFill/>
        </p:spPr>
        <p:txBody>
          <a:bodyPr wrap="none" rtlCol="0">
            <a:spAutoFit/>
          </a:bodyPr>
          <a:lstStyle/>
          <a:p>
            <a:pPr algn="ctr"/>
            <a:r>
              <a:rPr lang="en-US" altLang="zh-CN" sz="4400" dirty="0">
                <a:latin typeface="楷体" pitchFamily="49" charset="-122"/>
                <a:ea typeface="楷体" pitchFamily="49" charset="-122"/>
              </a:rPr>
              <a:t>“</a:t>
            </a:r>
            <a:r>
              <a:rPr lang="zh-CN" altLang="en-US" sz="4400" dirty="0">
                <a:latin typeface="黑体" panose="02010609060101010101" pitchFamily="49" charset="-122"/>
                <a:ea typeface="黑体" panose="02010609060101010101" pitchFamily="49" charset="-122"/>
              </a:rPr>
              <a:t>重农抑商</a:t>
            </a:r>
            <a:r>
              <a:rPr lang="zh-CN" altLang="en-US" sz="4400" dirty="0">
                <a:latin typeface="楷体" pitchFamily="49" charset="-122"/>
                <a:ea typeface="楷体" pitchFamily="49" charset="-122"/>
              </a:rPr>
              <a:t>”</a:t>
            </a:r>
          </a:p>
        </p:txBody>
      </p:sp>
      <p:grpSp>
        <p:nvGrpSpPr>
          <p:cNvPr id="4" name="组合 3">
            <a:extLst>
              <a:ext uri="{FF2B5EF4-FFF2-40B4-BE49-F238E27FC236}">
                <a16:creationId xmlns="" xmlns:a16="http://schemas.microsoft.com/office/drawing/2014/main" id="{6B1C4E67-3906-4EDE-89FC-157C0FCA09E4}"/>
              </a:ext>
            </a:extLst>
          </p:cNvPr>
          <p:cNvGrpSpPr/>
          <p:nvPr/>
        </p:nvGrpSpPr>
        <p:grpSpPr>
          <a:xfrm>
            <a:off x="1265164" y="736542"/>
            <a:ext cx="4272250" cy="855000"/>
            <a:chOff x="1265164" y="736542"/>
            <a:chExt cx="4272250" cy="855000"/>
          </a:xfrm>
        </p:grpSpPr>
        <p:sp>
          <p:nvSpPr>
            <p:cNvPr id="5" name="椭圆 4">
              <a:extLst>
                <a:ext uri="{FF2B5EF4-FFF2-40B4-BE49-F238E27FC236}">
                  <a16:creationId xmlns="" xmlns:a16="http://schemas.microsoft.com/office/drawing/2014/main" id="{451A2DE9-4140-44A9-B897-46F8F3E03051}"/>
                </a:ext>
              </a:extLst>
            </p:cNvPr>
            <p:cNvSpPr/>
            <p:nvPr/>
          </p:nvSpPr>
          <p:spPr>
            <a:xfrm>
              <a:off x="1265164" y="736542"/>
              <a:ext cx="855000" cy="855000"/>
            </a:xfrm>
            <a:prstGeom prst="ellipse">
              <a:avLst/>
            </a:prstGeom>
            <a:solidFill>
              <a:srgbClr val="00AE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4800" b="1" dirty="0"/>
                <a:t>一</a:t>
              </a:r>
            </a:p>
          </p:txBody>
        </p:sp>
        <p:sp>
          <p:nvSpPr>
            <p:cNvPr id="6" name="椭圆 5">
              <a:extLst>
                <a:ext uri="{FF2B5EF4-FFF2-40B4-BE49-F238E27FC236}">
                  <a16:creationId xmlns="" xmlns:a16="http://schemas.microsoft.com/office/drawing/2014/main" id="{CCED056E-B23D-4C64-8942-0DD49FA4CD08}"/>
                </a:ext>
              </a:extLst>
            </p:cNvPr>
            <p:cNvSpPr/>
            <p:nvPr/>
          </p:nvSpPr>
          <p:spPr>
            <a:xfrm>
              <a:off x="2120164" y="736542"/>
              <a:ext cx="855000" cy="855000"/>
            </a:xfrm>
            <a:prstGeom prst="ellipse">
              <a:avLst/>
            </a:prstGeom>
            <a:solidFill>
              <a:srgbClr val="00AE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4800" b="1" dirty="0"/>
                <a:t>张</a:t>
              </a:r>
            </a:p>
          </p:txBody>
        </p:sp>
        <p:sp>
          <p:nvSpPr>
            <p:cNvPr id="7" name="椭圆 6">
              <a:extLst>
                <a:ext uri="{FF2B5EF4-FFF2-40B4-BE49-F238E27FC236}">
                  <a16:creationId xmlns="" xmlns:a16="http://schemas.microsoft.com/office/drawing/2014/main" id="{3F93BADA-4B1F-44A7-A5E4-AB03AEB3DDC5}"/>
                </a:ext>
              </a:extLst>
            </p:cNvPr>
            <p:cNvSpPr/>
            <p:nvPr/>
          </p:nvSpPr>
          <p:spPr>
            <a:xfrm>
              <a:off x="2975164" y="736542"/>
              <a:ext cx="855000" cy="855000"/>
            </a:xfrm>
            <a:prstGeom prst="ellipse">
              <a:avLst/>
            </a:prstGeom>
            <a:solidFill>
              <a:srgbClr val="00AE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4800" b="1" dirty="0"/>
                <a:t>图</a:t>
              </a:r>
            </a:p>
          </p:txBody>
        </p:sp>
        <p:sp>
          <p:nvSpPr>
            <p:cNvPr id="8" name="椭圆 7">
              <a:extLst>
                <a:ext uri="{FF2B5EF4-FFF2-40B4-BE49-F238E27FC236}">
                  <a16:creationId xmlns="" xmlns:a16="http://schemas.microsoft.com/office/drawing/2014/main" id="{4CAF31E8-F6BE-4536-A253-188D860A6276}"/>
                </a:ext>
              </a:extLst>
            </p:cNvPr>
            <p:cNvSpPr/>
            <p:nvPr/>
          </p:nvSpPr>
          <p:spPr>
            <a:xfrm>
              <a:off x="3827414" y="736542"/>
              <a:ext cx="855000" cy="855000"/>
            </a:xfrm>
            <a:prstGeom prst="ellipse">
              <a:avLst/>
            </a:prstGeom>
            <a:solidFill>
              <a:srgbClr val="00AE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4800" b="1" dirty="0"/>
                <a:t>学</a:t>
              </a:r>
            </a:p>
          </p:txBody>
        </p:sp>
        <p:sp>
          <p:nvSpPr>
            <p:cNvPr id="9" name="椭圆 8">
              <a:extLst>
                <a:ext uri="{FF2B5EF4-FFF2-40B4-BE49-F238E27FC236}">
                  <a16:creationId xmlns="" xmlns:a16="http://schemas.microsoft.com/office/drawing/2014/main" id="{9406C880-C305-4132-9E7A-A29EFAB35A93}"/>
                </a:ext>
              </a:extLst>
            </p:cNvPr>
            <p:cNvSpPr/>
            <p:nvPr/>
          </p:nvSpPr>
          <p:spPr>
            <a:xfrm>
              <a:off x="4682414" y="736542"/>
              <a:ext cx="855000" cy="855000"/>
            </a:xfrm>
            <a:prstGeom prst="ellipse">
              <a:avLst/>
            </a:prstGeom>
            <a:solidFill>
              <a:srgbClr val="00AE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4800" b="1" dirty="0"/>
                <a:t>透</a:t>
              </a:r>
            </a:p>
          </p:txBody>
        </p:sp>
      </p:grpSp>
      <p:grpSp>
        <p:nvGrpSpPr>
          <p:cNvPr id="38" name="组合 37"/>
          <p:cNvGrpSpPr/>
          <p:nvPr/>
        </p:nvGrpSpPr>
        <p:grpSpPr>
          <a:xfrm>
            <a:off x="2873408" y="4159068"/>
            <a:ext cx="8680528" cy="1920526"/>
            <a:chOff x="2873408" y="4159068"/>
            <a:chExt cx="8680528" cy="1920526"/>
          </a:xfrm>
        </p:grpSpPr>
        <p:sp>
          <p:nvSpPr>
            <p:cNvPr id="11" name="文本框 73">
              <a:extLst>
                <a:ext uri="{FF2B5EF4-FFF2-40B4-BE49-F238E27FC236}">
                  <a16:creationId xmlns="" xmlns:a16="http://schemas.microsoft.com/office/drawing/2014/main" id="{D29592D6-95A1-4B45-98FB-E7AE1C3CE91A}"/>
                </a:ext>
              </a:extLst>
            </p:cNvPr>
            <p:cNvSpPr txBox="1"/>
            <p:nvPr/>
          </p:nvSpPr>
          <p:spPr>
            <a:xfrm>
              <a:off x="2873408" y="4159068"/>
              <a:ext cx="6647542" cy="1920526"/>
            </a:xfrm>
            <a:prstGeom prst="rect">
              <a:avLst/>
            </a:prstGeom>
            <a:noFill/>
          </p:spPr>
          <p:txBody>
            <a:bodyPr wrap="square" rtlCol="0">
              <a:spAutoFit/>
            </a:bodyPr>
            <a:lstStyle/>
            <a:p>
              <a:pPr>
                <a:lnSpc>
                  <a:spcPct val="110000"/>
                </a:lnSpc>
              </a:pPr>
              <a:r>
                <a:rPr lang="zh-CN" altLang="en-US" b="1" dirty="0">
                  <a:latin typeface="楷体" panose="02010609060101010101" pitchFamily="49" charset="-122"/>
                  <a:ea typeface="楷体" panose="02010609060101010101" pitchFamily="49" charset="-122"/>
                </a:rPr>
                <a:t>社会上出现商业与农业争夺劳动力</a:t>
              </a:r>
              <a:r>
                <a:rPr lang="zh-CN" altLang="en-US" b="1" dirty="0" smtClean="0">
                  <a:latin typeface="楷体" panose="02010609060101010101" pitchFamily="49" charset="-122"/>
                  <a:ea typeface="楷体" panose="02010609060101010101" pitchFamily="49" charset="-122"/>
                </a:rPr>
                <a:t>，影响农业生产甚至</a:t>
              </a:r>
              <a:r>
                <a:rPr lang="zh-CN" altLang="en-US" b="1" dirty="0">
                  <a:latin typeface="楷体" panose="02010609060101010101" pitchFamily="49" charset="-122"/>
                  <a:ea typeface="楷体" panose="02010609060101010101" pitchFamily="49" charset="-122"/>
                </a:rPr>
                <a:t>危及政权统治等问题。</a:t>
              </a:r>
            </a:p>
          </p:txBody>
        </p:sp>
        <p:sp>
          <p:nvSpPr>
            <p:cNvPr id="12" name="椭圆 11">
              <a:extLst>
                <a:ext uri="{FF2B5EF4-FFF2-40B4-BE49-F238E27FC236}">
                  <a16:creationId xmlns="" xmlns:a16="http://schemas.microsoft.com/office/drawing/2014/main" id="{C6E1C40C-ACA5-4AE2-9853-A0F3A2715FA4}"/>
                </a:ext>
              </a:extLst>
            </p:cNvPr>
            <p:cNvSpPr/>
            <p:nvPr/>
          </p:nvSpPr>
          <p:spPr>
            <a:xfrm>
              <a:off x="9715506" y="4473000"/>
              <a:ext cx="441623" cy="485785"/>
            </a:xfrm>
            <a:prstGeom prst="ellipse">
              <a:avLst/>
            </a:prstGeom>
            <a:solidFill>
              <a:schemeClr val="bg1"/>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5400" b="1" dirty="0">
                <a:latin typeface="微软雅黑" panose="020B0503020204020204" pitchFamily="34" charset="-122"/>
                <a:ea typeface="微软雅黑" panose="020B0503020204020204" pitchFamily="34" charset="-122"/>
              </a:endParaRPr>
            </a:p>
          </p:txBody>
        </p:sp>
        <p:sp>
          <p:nvSpPr>
            <p:cNvPr id="13" name="文本框 66">
              <a:extLst>
                <a:ext uri="{FF2B5EF4-FFF2-40B4-BE49-F238E27FC236}">
                  <a16:creationId xmlns="" xmlns:a16="http://schemas.microsoft.com/office/drawing/2014/main" id="{132AA25E-88FD-4B2A-B1B9-03CBD493C5DA}"/>
                </a:ext>
              </a:extLst>
            </p:cNvPr>
            <p:cNvSpPr txBox="1"/>
            <p:nvPr/>
          </p:nvSpPr>
          <p:spPr>
            <a:xfrm>
              <a:off x="10445940" y="4473000"/>
              <a:ext cx="1107996" cy="646331"/>
            </a:xfrm>
            <a:prstGeom prst="rect">
              <a:avLst/>
            </a:prstGeom>
            <a:noFill/>
          </p:spPr>
          <p:txBody>
            <a:bodyPr wrap="none" rtlCol="0">
              <a:spAutoFit/>
            </a:bodyPr>
            <a:lstStyle/>
            <a:p>
              <a:pPr algn="ctr"/>
              <a:r>
                <a:rPr lang="zh-CN" altLang="en-US" dirty="0">
                  <a:solidFill>
                    <a:srgbClr val="FF0000"/>
                  </a:solidFill>
                  <a:latin typeface="黑体" panose="02010609060101010101" pitchFamily="49" charset="-122"/>
                  <a:ea typeface="黑体" panose="02010609060101010101" pitchFamily="49" charset="-122"/>
                </a:rPr>
                <a:t>原因</a:t>
              </a:r>
            </a:p>
          </p:txBody>
        </p:sp>
      </p:grpSp>
      <p:grpSp>
        <p:nvGrpSpPr>
          <p:cNvPr id="26" name="组合 25">
            <a:extLst>
              <a:ext uri="{FF2B5EF4-FFF2-40B4-BE49-F238E27FC236}">
                <a16:creationId xmlns="" xmlns:a16="http://schemas.microsoft.com/office/drawing/2014/main" id="{80256BDE-2291-4CA4-B1E2-8634E72B9B1A}"/>
              </a:ext>
            </a:extLst>
          </p:cNvPr>
          <p:cNvGrpSpPr/>
          <p:nvPr/>
        </p:nvGrpSpPr>
        <p:grpSpPr>
          <a:xfrm>
            <a:off x="21320650" y="4338000"/>
            <a:ext cx="2700000" cy="4596059"/>
            <a:chOff x="21320650" y="4338000"/>
            <a:chExt cx="2700000" cy="4596059"/>
          </a:xfrm>
        </p:grpSpPr>
        <p:pic>
          <p:nvPicPr>
            <p:cNvPr id="27" name="图片 26">
              <a:extLst>
                <a:ext uri="{FF2B5EF4-FFF2-40B4-BE49-F238E27FC236}">
                  <a16:creationId xmlns="" xmlns:a16="http://schemas.microsoft.com/office/drawing/2014/main" id="{B21C5DDE-DBCF-4D61-96C3-B2B4A51DAE0B}"/>
                </a:ext>
              </a:extLst>
            </p:cNvPr>
            <p:cNvPicPr>
              <a:picLocks noChangeAspect="1"/>
            </p:cNvPicPr>
            <p:nvPr/>
          </p:nvPicPr>
          <p:blipFill rotWithShape="1">
            <a:blip r:embed="rId2">
              <a:extLst>
                <a:ext uri="{28A0092B-C50C-407E-A947-70E740481C1C}">
                  <a14:useLocalDpi xmlns:a14="http://schemas.microsoft.com/office/drawing/2010/main" val="0"/>
                </a:ext>
              </a:extLst>
            </a:blip>
            <a:srcRect r="45499"/>
            <a:stretch/>
          </p:blipFill>
          <p:spPr>
            <a:xfrm>
              <a:off x="21320650" y="4338000"/>
              <a:ext cx="2700000" cy="4596059"/>
            </a:xfrm>
            <a:prstGeom prst="rect">
              <a:avLst/>
            </a:prstGeom>
          </p:spPr>
        </p:pic>
        <p:sp>
          <p:nvSpPr>
            <p:cNvPr id="28" name="页脚占位符 11">
              <a:extLst>
                <a:ext uri="{FF2B5EF4-FFF2-40B4-BE49-F238E27FC236}">
                  <a16:creationId xmlns="" xmlns:a16="http://schemas.microsoft.com/office/drawing/2014/main" id="{DDE06AC8-CA02-4B1F-A00F-D86D8332B0FD}"/>
                </a:ext>
              </a:extLst>
            </p:cNvPr>
            <p:cNvSpPr txBox="1">
              <a:spLocks/>
            </p:cNvSpPr>
            <p:nvPr/>
          </p:nvSpPr>
          <p:spPr>
            <a:xfrm>
              <a:off x="21715119" y="5933242"/>
              <a:ext cx="2285390" cy="1596555"/>
            </a:xfrm>
            <a:prstGeom prst="rect">
              <a:avLst/>
            </a:prstGeom>
          </p:spPr>
          <p:txBody>
            <a:bodyPr vert="horz" lIns="65384" tIns="32692" rIns="65384" bIns="32692" rtlCol="0" anchor="ctr"/>
            <a:lstStyle>
              <a:defPPr>
                <a:defRPr lang="zh-CN"/>
              </a:defPPr>
              <a:lvl1pPr marL="0" algn="l" defTabSz="1827530" rtl="0" eaLnBrk="1" latinLnBrk="0" hangingPunct="1">
                <a:defRPr sz="2400" b="1" kern="1200">
                  <a:solidFill>
                    <a:schemeClr val="tx1"/>
                  </a:solidFill>
                  <a:latin typeface="方正书宋_GBK" panose="03000509000000000000" pitchFamily="65" charset="-122"/>
                  <a:ea typeface="方正书宋_GBK" panose="03000509000000000000" pitchFamily="65" charset="-122"/>
                  <a:cs typeface="+mn-cs"/>
                </a:defRPr>
              </a:lvl1pPr>
              <a:lvl2pPr marL="913765" algn="l" defTabSz="1827530" rtl="0" eaLnBrk="1" latinLnBrk="0" hangingPunct="1">
                <a:defRPr sz="3600" kern="1200">
                  <a:solidFill>
                    <a:schemeClr val="tx1"/>
                  </a:solidFill>
                  <a:latin typeface="+mn-lt"/>
                  <a:ea typeface="+mn-ea"/>
                  <a:cs typeface="+mn-cs"/>
                </a:defRPr>
              </a:lvl2pPr>
              <a:lvl3pPr marL="1828165" algn="l" defTabSz="1827530" rtl="0" eaLnBrk="1" latinLnBrk="0" hangingPunct="1">
                <a:defRPr sz="3600" kern="1200">
                  <a:solidFill>
                    <a:schemeClr val="tx1"/>
                  </a:solidFill>
                  <a:latin typeface="+mn-lt"/>
                  <a:ea typeface="+mn-ea"/>
                  <a:cs typeface="+mn-cs"/>
                </a:defRPr>
              </a:lvl3pPr>
              <a:lvl4pPr marL="2741930" algn="l" defTabSz="1827530" rtl="0" eaLnBrk="1" latinLnBrk="0" hangingPunct="1">
                <a:defRPr sz="3600" kern="1200">
                  <a:solidFill>
                    <a:schemeClr val="tx1"/>
                  </a:solidFill>
                  <a:latin typeface="+mn-lt"/>
                  <a:ea typeface="+mn-ea"/>
                  <a:cs typeface="+mn-cs"/>
                </a:defRPr>
              </a:lvl4pPr>
              <a:lvl5pPr marL="3655695" algn="l" defTabSz="1827530" rtl="0" eaLnBrk="1" latinLnBrk="0" hangingPunct="1">
                <a:defRPr sz="3600" kern="1200">
                  <a:solidFill>
                    <a:schemeClr val="tx1"/>
                  </a:solidFill>
                  <a:latin typeface="+mn-lt"/>
                  <a:ea typeface="+mn-ea"/>
                  <a:cs typeface="+mn-cs"/>
                </a:defRPr>
              </a:lvl5pPr>
              <a:lvl6pPr marL="4570095" algn="l" defTabSz="1827530" rtl="0" eaLnBrk="1" latinLnBrk="0" hangingPunct="1">
                <a:defRPr sz="3600" kern="1200">
                  <a:solidFill>
                    <a:schemeClr val="tx1"/>
                  </a:solidFill>
                  <a:latin typeface="+mn-lt"/>
                  <a:ea typeface="+mn-ea"/>
                  <a:cs typeface="+mn-cs"/>
                </a:defRPr>
              </a:lvl6pPr>
              <a:lvl7pPr marL="5483860" algn="l" defTabSz="1827530" rtl="0" eaLnBrk="1" latinLnBrk="0" hangingPunct="1">
                <a:defRPr sz="3600" kern="1200">
                  <a:solidFill>
                    <a:schemeClr val="tx1"/>
                  </a:solidFill>
                  <a:latin typeface="+mn-lt"/>
                  <a:ea typeface="+mn-ea"/>
                  <a:cs typeface="+mn-cs"/>
                </a:defRPr>
              </a:lvl7pPr>
              <a:lvl8pPr marL="6397625" algn="l" defTabSz="1827530" rtl="0" eaLnBrk="1" latinLnBrk="0" hangingPunct="1">
                <a:defRPr sz="3600" kern="1200">
                  <a:solidFill>
                    <a:schemeClr val="tx1"/>
                  </a:solidFill>
                  <a:latin typeface="+mn-lt"/>
                  <a:ea typeface="+mn-ea"/>
                  <a:cs typeface="+mn-cs"/>
                </a:defRPr>
              </a:lvl8pPr>
              <a:lvl9pPr marL="7311390" algn="l" defTabSz="1827530" rtl="0" eaLnBrk="1" latinLnBrk="0" hangingPunct="1">
                <a:defRPr sz="3600" kern="1200">
                  <a:solidFill>
                    <a:schemeClr val="tx1"/>
                  </a:solidFill>
                  <a:latin typeface="+mn-lt"/>
                  <a:ea typeface="+mn-ea"/>
                  <a:cs typeface="+mn-cs"/>
                </a:defRPr>
              </a:lvl9pPr>
            </a:lstStyle>
            <a:p>
              <a:pPr algn="ctr"/>
              <a:r>
                <a:rPr lang="zh-CN" altLang="en-US" sz="3600" spc="-300" dirty="0">
                  <a:latin typeface="宋体" panose="02010600030101010101" pitchFamily="2" charset="-122"/>
                  <a:ea typeface="宋体" panose="02010600030101010101" pitchFamily="2" charset="-122"/>
                </a:rPr>
                <a:t>一张图学透</a:t>
              </a:r>
              <a:endParaRPr lang="en-US" altLang="zh-CN" sz="3600" spc="-300" dirty="0">
                <a:latin typeface="宋体" panose="02010600030101010101" pitchFamily="2" charset="-122"/>
                <a:ea typeface="宋体" panose="02010600030101010101" pitchFamily="2" charset="-122"/>
              </a:endParaRPr>
            </a:p>
            <a:p>
              <a:pPr algn="ctr"/>
              <a:r>
                <a:rPr lang="zh-CN" altLang="en-US" sz="3600" spc="-300" dirty="0">
                  <a:solidFill>
                    <a:srgbClr val="FF0000"/>
                  </a:solidFill>
                  <a:latin typeface="宋体" panose="02010600030101010101" pitchFamily="2" charset="-122"/>
                  <a:ea typeface="宋体" panose="02010600030101010101" pitchFamily="2" charset="-122"/>
                </a:rPr>
                <a:t>“重农抑商”</a:t>
              </a:r>
            </a:p>
          </p:txBody>
        </p:sp>
      </p:grpSp>
      <p:grpSp>
        <p:nvGrpSpPr>
          <p:cNvPr id="39" name="组合 38"/>
          <p:cNvGrpSpPr/>
          <p:nvPr/>
        </p:nvGrpSpPr>
        <p:grpSpPr>
          <a:xfrm>
            <a:off x="2945706" y="5962744"/>
            <a:ext cx="8686296" cy="6057352"/>
            <a:chOff x="2945706" y="5962744"/>
            <a:chExt cx="8686296" cy="6057352"/>
          </a:xfrm>
        </p:grpSpPr>
        <p:sp>
          <p:nvSpPr>
            <p:cNvPr id="14" name="椭圆 13">
              <a:extLst>
                <a:ext uri="{FF2B5EF4-FFF2-40B4-BE49-F238E27FC236}">
                  <a16:creationId xmlns="" xmlns:a16="http://schemas.microsoft.com/office/drawing/2014/main" id="{2B270A7F-73BD-4987-A8E4-E2AFDACF802F}"/>
                </a:ext>
              </a:extLst>
            </p:cNvPr>
            <p:cNvSpPr/>
            <p:nvPr/>
          </p:nvSpPr>
          <p:spPr>
            <a:xfrm>
              <a:off x="11190379" y="6043018"/>
              <a:ext cx="441623" cy="485785"/>
            </a:xfrm>
            <a:prstGeom prst="ellipse">
              <a:avLst/>
            </a:prstGeom>
            <a:solidFill>
              <a:schemeClr val="bg1"/>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5400" b="1" dirty="0">
                <a:latin typeface="微软雅黑" panose="020B0503020204020204" pitchFamily="34" charset="-122"/>
                <a:ea typeface="微软雅黑" panose="020B0503020204020204" pitchFamily="34" charset="-122"/>
              </a:endParaRPr>
            </a:p>
          </p:txBody>
        </p:sp>
        <p:sp>
          <p:nvSpPr>
            <p:cNvPr id="15" name="文本框 70">
              <a:extLst>
                <a:ext uri="{FF2B5EF4-FFF2-40B4-BE49-F238E27FC236}">
                  <a16:creationId xmlns="" xmlns:a16="http://schemas.microsoft.com/office/drawing/2014/main" id="{BE71C167-F8D6-45CA-9A73-3FC2F7239960}"/>
                </a:ext>
              </a:extLst>
            </p:cNvPr>
            <p:cNvSpPr txBox="1"/>
            <p:nvPr/>
          </p:nvSpPr>
          <p:spPr>
            <a:xfrm>
              <a:off x="9964001" y="5962744"/>
              <a:ext cx="1107996" cy="646331"/>
            </a:xfrm>
            <a:prstGeom prst="rect">
              <a:avLst/>
            </a:prstGeom>
            <a:noFill/>
          </p:spPr>
          <p:txBody>
            <a:bodyPr wrap="square" rtlCol="0">
              <a:spAutoFit/>
            </a:bodyPr>
            <a:lstStyle/>
            <a:p>
              <a:pPr algn="ctr"/>
              <a:r>
                <a:rPr lang="zh-CN" altLang="en-US" dirty="0">
                  <a:solidFill>
                    <a:srgbClr val="FF0000"/>
                  </a:solidFill>
                  <a:latin typeface="黑体" panose="02010609060101010101" pitchFamily="49" charset="-122"/>
                  <a:ea typeface="黑体" panose="02010609060101010101" pitchFamily="49" charset="-122"/>
                </a:rPr>
                <a:t>目的</a:t>
              </a:r>
            </a:p>
          </p:txBody>
        </p:sp>
        <p:sp>
          <p:nvSpPr>
            <p:cNvPr id="16" name="文本框 74">
              <a:extLst>
                <a:ext uri="{FF2B5EF4-FFF2-40B4-BE49-F238E27FC236}">
                  <a16:creationId xmlns="" xmlns:a16="http://schemas.microsoft.com/office/drawing/2014/main" id="{2369965A-1D02-4A11-A380-F768B98DDEE9}"/>
                </a:ext>
              </a:extLst>
            </p:cNvPr>
            <p:cNvSpPr txBox="1"/>
            <p:nvPr/>
          </p:nvSpPr>
          <p:spPr>
            <a:xfrm>
              <a:off x="2945706" y="6645651"/>
              <a:ext cx="8005897" cy="1311128"/>
            </a:xfrm>
            <a:prstGeom prst="rect">
              <a:avLst/>
            </a:prstGeom>
            <a:noFill/>
          </p:spPr>
          <p:txBody>
            <a:bodyPr wrap="square" rtlCol="0">
              <a:spAutoFit/>
            </a:bodyPr>
            <a:lstStyle/>
            <a:p>
              <a:pPr>
                <a:lnSpc>
                  <a:spcPct val="110000"/>
                </a:lnSpc>
              </a:pPr>
              <a:r>
                <a:rPr lang="zh-CN" altLang="en-US" b="1" dirty="0">
                  <a:latin typeface="楷体" panose="02010609060101010101" pitchFamily="49" charset="-122"/>
                  <a:ea typeface="楷体" panose="02010609060101010101" pitchFamily="49" charset="-122"/>
                </a:rPr>
                <a:t>保护农业生产和小农经济，确保赋税征派和地租征收，巩固封建统治。</a:t>
              </a:r>
              <a:endParaRPr lang="zh-CN" altLang="en-US" dirty="0">
                <a:latin typeface="楷体" panose="02010609060101010101" pitchFamily="49" charset="-122"/>
                <a:ea typeface="楷体" panose="02010609060101010101" pitchFamily="49" charset="-122"/>
              </a:endParaRPr>
            </a:p>
          </p:txBody>
        </p:sp>
        <p:sp>
          <p:nvSpPr>
            <p:cNvPr id="29" name="矩形 28">
              <a:extLst>
                <a:ext uri="{FF2B5EF4-FFF2-40B4-BE49-F238E27FC236}">
                  <a16:creationId xmlns="" xmlns:a16="http://schemas.microsoft.com/office/drawing/2014/main" id="{62DEB759-4093-41AB-87AF-3DD8BC1B4FA1}"/>
                </a:ext>
              </a:extLst>
            </p:cNvPr>
            <p:cNvSpPr/>
            <p:nvPr/>
          </p:nvSpPr>
          <p:spPr>
            <a:xfrm>
              <a:off x="4082713" y="11435321"/>
              <a:ext cx="3877985" cy="584775"/>
            </a:xfrm>
            <a:prstGeom prst="rect">
              <a:avLst/>
            </a:prstGeom>
          </p:spPr>
          <p:txBody>
            <a:bodyPr wrap="none">
              <a:spAutoFit/>
            </a:bodyPr>
            <a:lstStyle/>
            <a:p>
              <a:r>
                <a:rPr lang="en-US" altLang="zh-CN" sz="3200" dirty="0">
                  <a:latin typeface="黑体" panose="02010609060101010101" pitchFamily="49" charset="-122"/>
                  <a:ea typeface="黑体" panose="02010609060101010101" pitchFamily="49" charset="-122"/>
                </a:rPr>
                <a:t>《</a:t>
              </a:r>
              <a:r>
                <a:rPr lang="zh-CN" altLang="en-US" sz="3200" dirty="0">
                  <a:latin typeface="黑体" panose="02010609060101010101" pitchFamily="49" charset="-122"/>
                  <a:ea typeface="黑体" panose="02010609060101010101" pitchFamily="49" charset="-122"/>
                </a:rPr>
                <a:t>耕织图</a:t>
              </a:r>
              <a:r>
                <a:rPr lang="en-US" altLang="zh-CN" sz="3200" dirty="0">
                  <a:latin typeface="黑体" panose="02010609060101010101" pitchFamily="49" charset="-122"/>
                  <a:ea typeface="黑体" panose="02010609060101010101" pitchFamily="49" charset="-122"/>
                </a:rPr>
                <a:t>》</a:t>
              </a:r>
              <a:r>
                <a:rPr lang="zh-CN" altLang="en-US" sz="3200" dirty="0">
                  <a:latin typeface="黑体" panose="02010609060101010101" pitchFamily="49" charset="-122"/>
                  <a:ea typeface="黑体" panose="02010609060101010101" pitchFamily="49" charset="-122"/>
                </a:rPr>
                <a:t>（局部）</a:t>
              </a:r>
            </a:p>
          </p:txBody>
        </p:sp>
        <p:pic>
          <p:nvPicPr>
            <p:cNvPr id="30" name="图片 29">
              <a:extLst>
                <a:ext uri="{FF2B5EF4-FFF2-40B4-BE49-F238E27FC236}">
                  <a16:creationId xmlns="" xmlns:a16="http://schemas.microsoft.com/office/drawing/2014/main" id="{33F9A75D-6862-43D8-B3E5-0B92F00BAE87}"/>
                </a:ext>
              </a:extLst>
            </p:cNvPr>
            <p:cNvPicPr>
              <a:picLocks noChangeAspect="1"/>
            </p:cNvPicPr>
            <p:nvPr/>
          </p:nvPicPr>
          <p:blipFill>
            <a:blip r:embed="rId3"/>
            <a:stretch>
              <a:fillRect/>
            </a:stretch>
          </p:blipFill>
          <p:spPr>
            <a:xfrm>
              <a:off x="3830164" y="8352181"/>
              <a:ext cx="4399446" cy="3064206"/>
            </a:xfrm>
            <a:prstGeom prst="rect">
              <a:avLst/>
            </a:prstGeom>
          </p:spPr>
        </p:pic>
      </p:grpSp>
      <p:grpSp>
        <p:nvGrpSpPr>
          <p:cNvPr id="41" name="组合 40"/>
          <p:cNvGrpSpPr/>
          <p:nvPr/>
        </p:nvGrpSpPr>
        <p:grpSpPr>
          <a:xfrm>
            <a:off x="9987379" y="3517511"/>
            <a:ext cx="11534439" cy="9276000"/>
            <a:chOff x="9987379" y="3517511"/>
            <a:chExt cx="11534439" cy="9276000"/>
          </a:xfrm>
        </p:grpSpPr>
        <p:sp>
          <p:nvSpPr>
            <p:cNvPr id="18" name="文本框 71">
              <a:extLst>
                <a:ext uri="{FF2B5EF4-FFF2-40B4-BE49-F238E27FC236}">
                  <a16:creationId xmlns="" xmlns:a16="http://schemas.microsoft.com/office/drawing/2014/main" id="{699CD2B1-D929-42B5-BDA3-99CC78D0A096}"/>
                </a:ext>
              </a:extLst>
            </p:cNvPr>
            <p:cNvSpPr txBox="1"/>
            <p:nvPr/>
          </p:nvSpPr>
          <p:spPr>
            <a:xfrm>
              <a:off x="9987379" y="9483804"/>
              <a:ext cx="1107996" cy="646331"/>
            </a:xfrm>
            <a:prstGeom prst="rect">
              <a:avLst/>
            </a:prstGeom>
            <a:noFill/>
          </p:spPr>
          <p:txBody>
            <a:bodyPr wrap="none" rtlCol="0">
              <a:spAutoFit/>
            </a:bodyPr>
            <a:lstStyle/>
            <a:p>
              <a:pPr algn="ctr"/>
              <a:r>
                <a:rPr lang="zh-CN" altLang="en-US" dirty="0">
                  <a:solidFill>
                    <a:srgbClr val="FF0000"/>
                  </a:solidFill>
                  <a:latin typeface="黑体" panose="02010609060101010101" pitchFamily="49" charset="-122"/>
                  <a:ea typeface="黑体" panose="02010609060101010101" pitchFamily="49" charset="-122"/>
                </a:rPr>
                <a:t>表现</a:t>
              </a:r>
            </a:p>
          </p:txBody>
        </p:sp>
        <p:grpSp>
          <p:nvGrpSpPr>
            <p:cNvPr id="40" name="组合 39"/>
            <p:cNvGrpSpPr/>
            <p:nvPr/>
          </p:nvGrpSpPr>
          <p:grpSpPr>
            <a:xfrm>
              <a:off x="10320565" y="3517511"/>
              <a:ext cx="11201253" cy="9276000"/>
              <a:chOff x="10320565" y="3517511"/>
              <a:chExt cx="11201253" cy="9276000"/>
            </a:xfrm>
          </p:grpSpPr>
          <p:sp>
            <p:nvSpPr>
              <p:cNvPr id="32" name="任意多边形 31"/>
              <p:cNvSpPr/>
              <p:nvPr/>
            </p:nvSpPr>
            <p:spPr>
              <a:xfrm>
                <a:off x="10497312" y="4242816"/>
                <a:ext cx="8247888" cy="4992624"/>
              </a:xfrm>
              <a:custGeom>
                <a:avLst/>
                <a:gdLst>
                  <a:gd name="connsiteX0" fmla="*/ 0 w 8247888"/>
                  <a:gd name="connsiteY0" fmla="*/ 4992624 h 4992624"/>
                  <a:gd name="connsiteX1" fmla="*/ 1609344 w 8247888"/>
                  <a:gd name="connsiteY1" fmla="*/ 4407408 h 4992624"/>
                  <a:gd name="connsiteX2" fmla="*/ 2706624 w 8247888"/>
                  <a:gd name="connsiteY2" fmla="*/ 3200400 h 4992624"/>
                  <a:gd name="connsiteX3" fmla="*/ 5157216 w 8247888"/>
                  <a:gd name="connsiteY3" fmla="*/ 2468880 h 4992624"/>
                  <a:gd name="connsiteX4" fmla="*/ 7077456 w 8247888"/>
                  <a:gd name="connsiteY4" fmla="*/ 1956816 h 4992624"/>
                  <a:gd name="connsiteX5" fmla="*/ 8247888 w 8247888"/>
                  <a:gd name="connsiteY5" fmla="*/ 0 h 4992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47888" h="4992624">
                    <a:moveTo>
                      <a:pt x="0" y="4992624"/>
                    </a:moveTo>
                    <a:cubicBezTo>
                      <a:pt x="579120" y="4849368"/>
                      <a:pt x="1158240" y="4706112"/>
                      <a:pt x="1609344" y="4407408"/>
                    </a:cubicBezTo>
                    <a:cubicBezTo>
                      <a:pt x="2060448" y="4108704"/>
                      <a:pt x="2115312" y="3523488"/>
                      <a:pt x="2706624" y="3200400"/>
                    </a:cubicBezTo>
                    <a:cubicBezTo>
                      <a:pt x="3297936" y="2877312"/>
                      <a:pt x="4428744" y="2676144"/>
                      <a:pt x="5157216" y="2468880"/>
                    </a:cubicBezTo>
                    <a:cubicBezTo>
                      <a:pt x="5885688" y="2261616"/>
                      <a:pt x="6562344" y="2368296"/>
                      <a:pt x="7077456" y="1956816"/>
                    </a:cubicBezTo>
                    <a:cubicBezTo>
                      <a:pt x="7592568" y="1545336"/>
                      <a:pt x="7920228" y="772668"/>
                      <a:pt x="8247888"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a:extLst>
                  <a:ext uri="{FF2B5EF4-FFF2-40B4-BE49-F238E27FC236}">
                    <a16:creationId xmlns="" xmlns:a16="http://schemas.microsoft.com/office/drawing/2014/main" id="{E6165F53-5431-4046-B39B-5E6C08A6EE47}"/>
                  </a:ext>
                </a:extLst>
              </p:cNvPr>
              <p:cNvSpPr/>
              <p:nvPr/>
            </p:nvSpPr>
            <p:spPr>
              <a:xfrm>
                <a:off x="10320565" y="9010835"/>
                <a:ext cx="441623" cy="485785"/>
              </a:xfrm>
              <a:prstGeom prst="ellipse">
                <a:avLst/>
              </a:prstGeom>
              <a:solidFill>
                <a:schemeClr val="bg1"/>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5400" b="1" dirty="0">
                  <a:latin typeface="微软雅黑" panose="020B0503020204020204" pitchFamily="34" charset="-122"/>
                  <a:ea typeface="微软雅黑" panose="020B0503020204020204" pitchFamily="34" charset="-122"/>
                </a:endParaRPr>
              </a:p>
            </p:txBody>
          </p:sp>
          <p:sp>
            <p:nvSpPr>
              <p:cNvPr id="19" name="文本框 75">
                <a:extLst>
                  <a:ext uri="{FF2B5EF4-FFF2-40B4-BE49-F238E27FC236}">
                    <a16:creationId xmlns="" xmlns:a16="http://schemas.microsoft.com/office/drawing/2014/main" id="{3FAB1482-9316-4672-96E6-2A3D203C0E32}"/>
                  </a:ext>
                </a:extLst>
              </p:cNvPr>
              <p:cNvSpPr txBox="1"/>
              <p:nvPr/>
            </p:nvSpPr>
            <p:spPr>
              <a:xfrm>
                <a:off x="11768251" y="9433773"/>
                <a:ext cx="5114658" cy="1920526"/>
              </a:xfrm>
              <a:prstGeom prst="rect">
                <a:avLst/>
              </a:prstGeom>
              <a:noFill/>
            </p:spPr>
            <p:txBody>
              <a:bodyPr wrap="square" rtlCol="0">
                <a:spAutoFit/>
              </a:bodyPr>
              <a:lstStyle/>
              <a:p>
                <a:pPr>
                  <a:lnSpc>
                    <a:spcPct val="110000"/>
                  </a:lnSpc>
                  <a:buClr>
                    <a:srgbClr val="FF0000"/>
                  </a:buClr>
                </a:pPr>
                <a:r>
                  <a:rPr lang="zh-CN" altLang="en-US" b="1" dirty="0">
                    <a:latin typeface="楷体" panose="02010609060101010101" pitchFamily="49" charset="-122"/>
                    <a:ea typeface="楷体" panose="02010609060101010101" pitchFamily="49" charset="-122"/>
                  </a:rPr>
                  <a:t>商鞅首倡“重农抑商”，提出农业是本业，工商业是末业。</a:t>
                </a:r>
                <a:endParaRPr lang="zh-CN" altLang="en-US" dirty="0">
                  <a:latin typeface="楷体" panose="02010609060101010101" pitchFamily="49" charset="-122"/>
                  <a:ea typeface="楷体" panose="02010609060101010101" pitchFamily="49" charset="-122"/>
                </a:endParaRPr>
              </a:p>
            </p:txBody>
          </p:sp>
          <p:sp>
            <p:nvSpPr>
              <p:cNvPr id="20" name="矩形 19">
                <a:extLst>
                  <a:ext uri="{FF2B5EF4-FFF2-40B4-BE49-F238E27FC236}">
                    <a16:creationId xmlns="" xmlns:a16="http://schemas.microsoft.com/office/drawing/2014/main" id="{E51ED5A3-E861-4EA0-B101-BBC15B050212}"/>
                  </a:ext>
                </a:extLst>
              </p:cNvPr>
              <p:cNvSpPr/>
              <p:nvPr/>
            </p:nvSpPr>
            <p:spPr>
              <a:xfrm>
                <a:off x="12121138" y="8607396"/>
                <a:ext cx="2031325" cy="646331"/>
              </a:xfrm>
              <a:prstGeom prst="rect">
                <a:avLst/>
              </a:prstGeom>
            </p:spPr>
            <p:txBody>
              <a:bodyPr wrap="none">
                <a:spAutoFit/>
              </a:bodyPr>
              <a:lstStyle/>
              <a:p>
                <a:r>
                  <a:rPr lang="zh-CN" altLang="en-US" dirty="0">
                    <a:latin typeface="黑体" panose="02010609060101010101" pitchFamily="49" charset="-122"/>
                    <a:ea typeface="黑体" panose="02010609060101010101" pitchFamily="49" charset="-122"/>
                  </a:rPr>
                  <a:t>战国时期</a:t>
                </a:r>
              </a:p>
            </p:txBody>
          </p:sp>
          <p:sp>
            <p:nvSpPr>
              <p:cNvPr id="21" name="矩形 20">
                <a:extLst>
                  <a:ext uri="{FF2B5EF4-FFF2-40B4-BE49-F238E27FC236}">
                    <a16:creationId xmlns="" xmlns:a16="http://schemas.microsoft.com/office/drawing/2014/main" id="{EC6427F2-05F1-4674-AB1A-C335D03B8D7F}"/>
                  </a:ext>
                </a:extLst>
              </p:cNvPr>
              <p:cNvSpPr/>
              <p:nvPr/>
            </p:nvSpPr>
            <p:spPr>
              <a:xfrm>
                <a:off x="14176151" y="7301215"/>
                <a:ext cx="2031325" cy="646331"/>
              </a:xfrm>
              <a:prstGeom prst="rect">
                <a:avLst/>
              </a:prstGeom>
            </p:spPr>
            <p:txBody>
              <a:bodyPr wrap="none">
                <a:spAutoFit/>
              </a:bodyPr>
              <a:lstStyle/>
              <a:p>
                <a:r>
                  <a:rPr lang="zh-CN" altLang="en-US" dirty="0">
                    <a:latin typeface="黑体" panose="02010609060101010101" pitchFamily="49" charset="-122"/>
                    <a:ea typeface="黑体" panose="02010609060101010101" pitchFamily="49" charset="-122"/>
                  </a:rPr>
                  <a:t>西汉时期</a:t>
                </a:r>
              </a:p>
            </p:txBody>
          </p:sp>
          <p:sp>
            <p:nvSpPr>
              <p:cNvPr id="22" name="文本框 39">
                <a:extLst>
                  <a:ext uri="{FF2B5EF4-FFF2-40B4-BE49-F238E27FC236}">
                    <a16:creationId xmlns="" xmlns:a16="http://schemas.microsoft.com/office/drawing/2014/main" id="{513A2BE9-1C31-4FDE-A10E-8F6CA2B33886}"/>
                  </a:ext>
                </a:extLst>
              </p:cNvPr>
              <p:cNvSpPr txBox="1"/>
              <p:nvPr/>
            </p:nvSpPr>
            <p:spPr>
              <a:xfrm>
                <a:off x="12824851" y="3517511"/>
                <a:ext cx="5139843" cy="3139321"/>
              </a:xfrm>
              <a:prstGeom prst="rect">
                <a:avLst/>
              </a:prstGeom>
              <a:noFill/>
            </p:spPr>
            <p:txBody>
              <a:bodyPr wrap="square" rtlCol="0">
                <a:spAutoFit/>
              </a:bodyPr>
              <a:lstStyle/>
              <a:p>
                <a:pPr>
                  <a:lnSpc>
                    <a:spcPct val="110000"/>
                  </a:lnSpc>
                  <a:buClr>
                    <a:srgbClr val="FF0000"/>
                  </a:buClr>
                </a:pPr>
                <a:r>
                  <a:rPr lang="zh-CN" altLang="en-US" b="1" dirty="0">
                    <a:latin typeface="楷体" panose="02010609060101010101" pitchFamily="49" charset="-122"/>
                    <a:ea typeface="楷体" panose="02010609060101010101" pitchFamily="49" charset="-122"/>
                  </a:rPr>
                  <a:t>汉武帝推行货币官铸、盐铁酒专卖、官营贩运、物价管理、向</a:t>
                </a:r>
                <a:r>
                  <a:rPr lang="zh-CN" altLang="en-US" b="1" dirty="0" smtClean="0">
                    <a:latin typeface="楷体" panose="02010609060101010101" pitchFamily="49" charset="-122"/>
                    <a:ea typeface="楷体" panose="02010609060101010101" pitchFamily="49" charset="-122"/>
                  </a:rPr>
                  <a:t>工商业者</a:t>
                </a:r>
                <a:r>
                  <a:rPr lang="zh-CN" altLang="en-US" b="1" dirty="0">
                    <a:latin typeface="楷体" panose="02010609060101010101" pitchFamily="49" charset="-122"/>
                    <a:ea typeface="楷体" panose="02010609060101010101" pitchFamily="49" charset="-122"/>
                  </a:rPr>
                  <a:t>加重征税等措施，抑制富商大贾的势力。</a:t>
                </a:r>
                <a:endParaRPr lang="zh-CN" altLang="en-US" dirty="0">
                  <a:latin typeface="楷体" panose="02010609060101010101" pitchFamily="49" charset="-122"/>
                  <a:ea typeface="楷体" panose="02010609060101010101" pitchFamily="49" charset="-122"/>
                </a:endParaRPr>
              </a:p>
            </p:txBody>
          </p:sp>
          <p:sp>
            <p:nvSpPr>
              <p:cNvPr id="23" name="矩形 22">
                <a:extLst>
                  <a:ext uri="{FF2B5EF4-FFF2-40B4-BE49-F238E27FC236}">
                    <a16:creationId xmlns="" xmlns:a16="http://schemas.microsoft.com/office/drawing/2014/main" id="{D2784E4B-8C43-4AD6-9DB3-599EE9058E76}"/>
                  </a:ext>
                </a:extLst>
              </p:cNvPr>
              <p:cNvSpPr/>
              <p:nvPr/>
            </p:nvSpPr>
            <p:spPr>
              <a:xfrm>
                <a:off x="18913618" y="3919650"/>
                <a:ext cx="2031325" cy="646331"/>
              </a:xfrm>
              <a:prstGeom prst="rect">
                <a:avLst/>
              </a:prstGeom>
            </p:spPr>
            <p:txBody>
              <a:bodyPr wrap="none">
                <a:spAutoFit/>
              </a:bodyPr>
              <a:lstStyle/>
              <a:p>
                <a:r>
                  <a:rPr lang="zh-CN" altLang="en-US" dirty="0">
                    <a:latin typeface="黑体" panose="02010609060101010101" pitchFamily="49" charset="-122"/>
                    <a:ea typeface="黑体" panose="02010609060101010101" pitchFamily="49" charset="-122"/>
                  </a:rPr>
                  <a:t>明清时期</a:t>
                </a:r>
              </a:p>
            </p:txBody>
          </p:sp>
          <p:sp>
            <p:nvSpPr>
              <p:cNvPr id="24" name="文本框 41">
                <a:extLst>
                  <a:ext uri="{FF2B5EF4-FFF2-40B4-BE49-F238E27FC236}">
                    <a16:creationId xmlns="" xmlns:a16="http://schemas.microsoft.com/office/drawing/2014/main" id="{5587C9E6-49FE-4BCC-B911-C34A902F2A34}"/>
                  </a:ext>
                </a:extLst>
              </p:cNvPr>
              <p:cNvSpPr txBox="1"/>
              <p:nvPr/>
            </p:nvSpPr>
            <p:spPr>
              <a:xfrm>
                <a:off x="18510857" y="4700039"/>
                <a:ext cx="3010961" cy="3748719"/>
              </a:xfrm>
              <a:prstGeom prst="rect">
                <a:avLst/>
              </a:prstGeom>
              <a:noFill/>
            </p:spPr>
            <p:txBody>
              <a:bodyPr wrap="square" rtlCol="0">
                <a:spAutoFit/>
              </a:bodyPr>
              <a:lstStyle/>
              <a:p>
                <a:pPr>
                  <a:lnSpc>
                    <a:spcPct val="110000"/>
                  </a:lnSpc>
                  <a:buClr>
                    <a:srgbClr val="FF0000"/>
                  </a:buClr>
                </a:pPr>
                <a:r>
                  <a:rPr lang="zh-CN" altLang="en-US" b="1" dirty="0">
                    <a:latin typeface="楷体" panose="02010609060101010101" pitchFamily="49" charset="-122"/>
                    <a:ea typeface="楷体" panose="02010609060101010101" pitchFamily="49" charset="-122"/>
                  </a:rPr>
                  <a:t>政府固守重农抑商政策，实行专卖制度，加征商税，影响到资本主义萌芽的发展。</a:t>
                </a:r>
                <a:endParaRPr lang="zh-CN" altLang="en-US" dirty="0">
                  <a:latin typeface="楷体" panose="02010609060101010101" pitchFamily="49" charset="-122"/>
                  <a:ea typeface="楷体" panose="02010609060101010101" pitchFamily="49" charset="-122"/>
                </a:endParaRPr>
              </a:p>
            </p:txBody>
          </p:sp>
          <p:sp>
            <p:nvSpPr>
              <p:cNvPr id="33" name="椭圆 32"/>
              <p:cNvSpPr/>
              <p:nvPr/>
            </p:nvSpPr>
            <p:spPr>
              <a:xfrm>
                <a:off x="12159810" y="8337396"/>
                <a:ext cx="270000" cy="2700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椭圆 33"/>
              <p:cNvSpPr/>
              <p:nvPr/>
            </p:nvSpPr>
            <p:spPr>
              <a:xfrm>
                <a:off x="14488416" y="6871968"/>
                <a:ext cx="270000" cy="2700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椭圆 34"/>
              <p:cNvSpPr/>
              <p:nvPr/>
            </p:nvSpPr>
            <p:spPr>
              <a:xfrm>
                <a:off x="18555336" y="4203000"/>
                <a:ext cx="270000" cy="2700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6" name="图片 35">
                <a:extLst>
                  <a:ext uri="{FF2B5EF4-FFF2-40B4-BE49-F238E27FC236}">
                    <a16:creationId xmlns="" xmlns:a16="http://schemas.microsoft.com/office/drawing/2014/main" id="{54A68268-DA5A-4D6F-B8DB-37887B04EA0A}"/>
                  </a:ext>
                </a:extLst>
              </p:cNvPr>
              <p:cNvPicPr>
                <a:picLocks noChangeAspect="1"/>
              </p:cNvPicPr>
              <p:nvPr/>
            </p:nvPicPr>
            <p:blipFill>
              <a:blip r:embed="rId4"/>
              <a:stretch>
                <a:fillRect/>
              </a:stretch>
            </p:blipFill>
            <p:spPr>
              <a:xfrm>
                <a:off x="17175364" y="8575345"/>
                <a:ext cx="2759943" cy="3637382"/>
              </a:xfrm>
              <a:prstGeom prst="rect">
                <a:avLst/>
              </a:prstGeom>
            </p:spPr>
          </p:pic>
          <p:sp>
            <p:nvSpPr>
              <p:cNvPr id="37" name="矩形 36">
                <a:extLst>
                  <a:ext uri="{FF2B5EF4-FFF2-40B4-BE49-F238E27FC236}">
                    <a16:creationId xmlns="" xmlns:a16="http://schemas.microsoft.com/office/drawing/2014/main" id="{1FB3A301-944C-4C3E-BB56-75FE6EC99CAB}"/>
                  </a:ext>
                </a:extLst>
              </p:cNvPr>
              <p:cNvSpPr/>
              <p:nvPr/>
            </p:nvSpPr>
            <p:spPr>
              <a:xfrm>
                <a:off x="18135707" y="12208736"/>
                <a:ext cx="1005403" cy="584775"/>
              </a:xfrm>
              <a:prstGeom prst="rect">
                <a:avLst/>
              </a:prstGeom>
            </p:spPr>
            <p:txBody>
              <a:bodyPr wrap="none">
                <a:spAutoFit/>
              </a:bodyPr>
              <a:lstStyle/>
              <a:p>
                <a:r>
                  <a:rPr lang="zh-CN" altLang="en-US" sz="3200" dirty="0">
                    <a:latin typeface="黑体" panose="02010609060101010101" pitchFamily="49" charset="-122"/>
                    <a:ea typeface="黑体" panose="02010609060101010101" pitchFamily="49" charset="-122"/>
                  </a:rPr>
                  <a:t>商鞅</a:t>
                </a:r>
              </a:p>
            </p:txBody>
          </p:sp>
        </p:grpSp>
      </p:grpSp>
    </p:spTree>
    <p:extLst>
      <p:ext uri="{BB962C8B-B14F-4D97-AF65-F5344CB8AC3E}">
        <p14:creationId xmlns:p14="http://schemas.microsoft.com/office/powerpoint/2010/main" val="2311088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fade">
                                      <p:cBhvr>
                                        <p:cTn id="17" dur="500"/>
                                        <p:tgtEl>
                                          <p:spTgt spid="38"/>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500"/>
                                        <p:tgtEl>
                                          <p:spTgt spid="10"/>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fade">
                                      <p:cBhvr>
                                        <p:cTn id="25" dur="500"/>
                                        <p:tgtEl>
                                          <p:spTgt spid="39"/>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41"/>
                                        </p:tgtEl>
                                        <p:attrNameLst>
                                          <p:attrName>style.visibility</p:attrName>
                                        </p:attrNameLst>
                                      </p:cBhvr>
                                      <p:to>
                                        <p:strVal val="visible"/>
                                      </p:to>
                                    </p:set>
                                    <p:animEffect transition="in" filter="fade">
                                      <p:cBhvr>
                                        <p:cTn id="30"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 grpId="0" animBg="1"/>
      <p:bldP spid="3"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
            <a:extLst>
              <a:ext uri="{FF2B5EF4-FFF2-40B4-BE49-F238E27FC236}">
                <a16:creationId xmlns="" xmlns:a16="http://schemas.microsoft.com/office/drawing/2014/main" id="{8C19A468-4FEE-4E3D-B480-7EFD89C60EB8}"/>
              </a:ext>
            </a:extLst>
          </p:cNvPr>
          <p:cNvSpPr txBox="1"/>
          <p:nvPr/>
        </p:nvSpPr>
        <p:spPr>
          <a:xfrm>
            <a:off x="1250650" y="704043"/>
            <a:ext cx="20227501" cy="11874020"/>
          </a:xfrm>
          <a:prstGeom prst="rect">
            <a:avLst/>
          </a:prstGeom>
          <a:noFill/>
        </p:spPr>
        <p:txBody>
          <a:bodyPr wrap="square" rtlCol="0">
            <a:spAutoFit/>
          </a:bodyPr>
          <a:lstStyle/>
          <a:p>
            <a:pPr>
              <a:lnSpc>
                <a:spcPct val="110000"/>
              </a:lnSpc>
            </a:pPr>
            <a:r>
              <a:rPr lang="zh-CN" altLang="en-US" sz="5400" b="1" spc="-150" dirty="0">
                <a:latin typeface="+mn-ea"/>
              </a:rPr>
              <a:t>（</a:t>
            </a:r>
            <a:r>
              <a:rPr lang="en-US" altLang="zh-CN" sz="5400" b="1" spc="-150" dirty="0">
                <a:latin typeface="+mn-ea"/>
              </a:rPr>
              <a:t>16</a:t>
            </a:r>
            <a:r>
              <a:rPr lang="zh-CN" altLang="en-US" sz="5400" b="1" spc="-150" dirty="0">
                <a:latin typeface="+mn-ea"/>
              </a:rPr>
              <a:t>）根据材料并结合所学知识回答问题。</a:t>
            </a:r>
            <a:endParaRPr lang="en-US" altLang="zh-CN" sz="5400" b="1" spc="-150" dirty="0">
              <a:latin typeface="+mn-ea"/>
            </a:endParaRPr>
          </a:p>
          <a:p>
            <a:pPr>
              <a:lnSpc>
                <a:spcPct val="110000"/>
              </a:lnSpc>
            </a:pPr>
            <a:r>
              <a:rPr lang="zh-CN" altLang="en-US" sz="5400" b="1" spc="-150" dirty="0">
                <a:latin typeface="+mn-ea"/>
              </a:rPr>
              <a:t>材料一    </a:t>
            </a:r>
            <a:r>
              <a:rPr lang="zh-CN" altLang="en-US" sz="5400" b="1" spc="-150" dirty="0">
                <a:latin typeface="楷体" panose="02010609060101010101" pitchFamily="49" charset="-122"/>
                <a:ea typeface="楷体" panose="02010609060101010101" pitchFamily="49" charset="-122"/>
              </a:rPr>
              <a:t>明朝初年，曾与朱元璋争夺政权的张士诚、方国珍之余部，入海为盗，且“每诱岛倭入掠”。</a:t>
            </a:r>
            <a:r>
              <a:rPr lang="en-US" altLang="zh-CN" sz="5400" b="1" spc="-150" dirty="0">
                <a:latin typeface="楷体" panose="02010609060101010101" pitchFamily="49" charset="-122"/>
                <a:ea typeface="楷体" panose="02010609060101010101" pitchFamily="49" charset="-122"/>
              </a:rPr>
              <a:t>《</a:t>
            </a:r>
            <a:r>
              <a:rPr lang="zh-CN" altLang="en-US" sz="5400" b="1" spc="-150" dirty="0">
                <a:latin typeface="楷体" panose="02010609060101010101" pitchFamily="49" charset="-122"/>
                <a:ea typeface="楷体" panose="02010609060101010101" pitchFamily="49" charset="-122"/>
              </a:rPr>
              <a:t>皇明祖训</a:t>
            </a:r>
            <a:r>
              <a:rPr lang="en-US" altLang="zh-CN" sz="5400" b="1" spc="-150" dirty="0">
                <a:latin typeface="楷体" panose="02010609060101010101" pitchFamily="49" charset="-122"/>
                <a:ea typeface="楷体" panose="02010609060101010101" pitchFamily="49" charset="-122"/>
              </a:rPr>
              <a:t>》</a:t>
            </a:r>
            <a:r>
              <a:rPr lang="zh-CN" altLang="en-US" sz="5400" b="1" spc="-150" dirty="0">
                <a:latin typeface="楷体" panose="02010609060101010101" pitchFamily="49" charset="-122"/>
                <a:ea typeface="楷体" panose="02010609060101010101" pitchFamily="49" charset="-122"/>
              </a:rPr>
              <a:t>记朱元璋认为，日本、安南（今越南）、暹罗（今泰国）等</a:t>
            </a:r>
            <a:r>
              <a:rPr lang="en-US" altLang="zh-CN" sz="5400" b="1" spc="-150" dirty="0">
                <a:latin typeface="楷体" panose="02010609060101010101" pitchFamily="49" charset="-122"/>
                <a:ea typeface="楷体" panose="02010609060101010101" pitchFamily="49" charset="-122"/>
              </a:rPr>
              <a:t>15</a:t>
            </a:r>
            <a:r>
              <a:rPr lang="zh-CN" altLang="en-US" sz="5400" b="1" spc="-150" dirty="0">
                <a:latin typeface="楷体" panose="02010609060101010101" pitchFamily="49" charset="-122"/>
                <a:ea typeface="楷体" panose="02010609060101010101" pitchFamily="49" charset="-122"/>
              </a:rPr>
              <a:t>国，“限山隔水，僻在一隅，得其地不足以供给，得其民不足以使令”。朝廷“禁濒海民不得私出海”“禁海民私通海外诸国”。</a:t>
            </a:r>
            <a:endParaRPr lang="en-US" altLang="zh-CN" sz="5400" b="1" spc="-150" dirty="0">
              <a:latin typeface="楷体" panose="02010609060101010101" pitchFamily="49" charset="-122"/>
              <a:ea typeface="楷体" panose="02010609060101010101" pitchFamily="49" charset="-122"/>
            </a:endParaRPr>
          </a:p>
          <a:p>
            <a:pPr>
              <a:lnSpc>
                <a:spcPct val="110000"/>
              </a:lnSpc>
            </a:pPr>
            <a:r>
              <a:rPr lang="en-US" altLang="zh-CN" sz="4800" b="1" spc="-150" dirty="0">
                <a:latin typeface="+mn-ea"/>
              </a:rPr>
              <a:t>                                  </a:t>
            </a:r>
            <a:r>
              <a:rPr lang="en-US" altLang="zh-CN" sz="4800" b="1" spc="-150" dirty="0">
                <a:latin typeface="楷体" pitchFamily="49" charset="-122"/>
                <a:ea typeface="楷体" pitchFamily="49" charset="-122"/>
              </a:rPr>
              <a:t>——</a:t>
            </a:r>
            <a:r>
              <a:rPr lang="zh-CN" altLang="en-US" sz="4800" b="1" spc="-150" dirty="0">
                <a:latin typeface="+mn-ea"/>
              </a:rPr>
              <a:t>摘编自李金明</a:t>
            </a:r>
            <a:r>
              <a:rPr lang="en-US" altLang="zh-CN" sz="4800" b="1" spc="-150" dirty="0">
                <a:latin typeface="+mn-ea"/>
              </a:rPr>
              <a:t>《</a:t>
            </a:r>
            <a:r>
              <a:rPr lang="zh-CN" altLang="en-US" sz="4800" b="1" spc="-150" dirty="0">
                <a:latin typeface="+mn-ea"/>
              </a:rPr>
              <a:t>明代海外贸易史</a:t>
            </a:r>
            <a:r>
              <a:rPr lang="en-US" altLang="zh-CN" sz="4800" b="1" spc="-150" dirty="0">
                <a:latin typeface="+mn-ea"/>
              </a:rPr>
              <a:t>》</a:t>
            </a:r>
          </a:p>
          <a:p>
            <a:pPr>
              <a:lnSpc>
                <a:spcPct val="110000"/>
              </a:lnSpc>
            </a:pPr>
            <a:r>
              <a:rPr lang="zh-CN" altLang="en-US" sz="5400" b="1" spc="-300" dirty="0">
                <a:latin typeface="+mn-ea"/>
              </a:rPr>
              <a:t>材料二    </a:t>
            </a:r>
            <a:r>
              <a:rPr lang="zh-CN" altLang="en-US" sz="5400" b="1" spc="-300" dirty="0">
                <a:latin typeface="楷体" panose="02010609060101010101" pitchFamily="49" charset="-122"/>
                <a:ea typeface="楷体" panose="02010609060101010101" pitchFamily="49" charset="-122"/>
              </a:rPr>
              <a:t>实行海禁，滨海人民被“断其生路”，“于是所在连结为乱，溃裂以出”。嘉靖年间（</a:t>
            </a:r>
            <a:r>
              <a:rPr lang="en-US" altLang="zh-CN" sz="5400" b="1" spc="-300" dirty="0">
                <a:latin typeface="楷体" panose="02010609060101010101" pitchFamily="49" charset="-122"/>
                <a:ea typeface="楷体" panose="02010609060101010101" pitchFamily="49" charset="-122"/>
              </a:rPr>
              <a:t>1522-1566</a:t>
            </a:r>
            <a:r>
              <a:rPr lang="zh-CN" altLang="en-US" sz="5400" b="1" spc="-300" dirty="0">
                <a:latin typeface="楷体" panose="02010609060101010101" pitchFamily="49" charset="-122"/>
                <a:ea typeface="楷体" panose="02010609060101010101" pitchFamily="49" charset="-122"/>
              </a:rPr>
              <a:t>年），东南沿海一带出现颇有实力的海寇、海商集团，走私贸易兴盛，“海禁愈严，贼伙愈盛”。有识之士认识到“市通则寇转而为商，市禁则商转而为寇”。</a:t>
            </a:r>
            <a:endParaRPr lang="en-US" altLang="zh-CN" sz="5400" b="1" spc="-300" dirty="0">
              <a:latin typeface="楷体" panose="02010609060101010101" pitchFamily="49" charset="-122"/>
              <a:ea typeface="楷体" panose="02010609060101010101" pitchFamily="49" charset="-122"/>
            </a:endParaRPr>
          </a:p>
          <a:p>
            <a:pPr>
              <a:lnSpc>
                <a:spcPct val="110000"/>
              </a:lnSpc>
            </a:pPr>
            <a:r>
              <a:rPr lang="en-US" altLang="zh-CN" sz="5400" b="1" spc="-300" dirty="0">
                <a:latin typeface="楷体" panose="02010609060101010101" pitchFamily="49" charset="-122"/>
                <a:ea typeface="楷体" panose="02010609060101010101" pitchFamily="49" charset="-122"/>
              </a:rPr>
              <a:t>    </a:t>
            </a:r>
            <a:r>
              <a:rPr lang="zh-CN" altLang="en-US" sz="5400" b="1" spc="-300" dirty="0">
                <a:latin typeface="楷体" panose="02010609060101010101" pitchFamily="49" charset="-122"/>
                <a:ea typeface="楷体" panose="02010609060101010101" pitchFamily="49" charset="-122"/>
              </a:rPr>
              <a:t>隆庆年间（</a:t>
            </a:r>
            <a:r>
              <a:rPr lang="en-US" altLang="zh-CN" sz="5400" b="1" spc="-300" dirty="0">
                <a:latin typeface="楷体" panose="02010609060101010101" pitchFamily="49" charset="-122"/>
                <a:ea typeface="楷体" panose="02010609060101010101" pitchFamily="49" charset="-122"/>
              </a:rPr>
              <a:t>1567-1572</a:t>
            </a:r>
            <a:r>
              <a:rPr lang="zh-CN" altLang="en-US" sz="5400" b="1" spc="-300" dirty="0">
                <a:latin typeface="楷体" panose="02010609060101010101" pitchFamily="49" charset="-122"/>
                <a:ea typeface="楷体" panose="02010609060101010101" pitchFamily="49" charset="-122"/>
              </a:rPr>
              <a:t>年），因福建巡抚涂泽民之请，明廷“准贩东西二洋”。福建漳州月港兴起，“农贾杂半，走洋如适市”“闽人</a:t>
            </a:r>
            <a:endParaRPr lang="en-US" altLang="zh-CN" sz="5400" b="1" spc="-300" dirty="0">
              <a:latin typeface="楷体" panose="02010609060101010101" pitchFamily="49" charset="-122"/>
              <a:ea typeface="楷体" panose="02010609060101010101" pitchFamily="49" charset="-122"/>
            </a:endParaRPr>
          </a:p>
        </p:txBody>
      </p:sp>
      <p:grpSp>
        <p:nvGrpSpPr>
          <p:cNvPr id="13" name="组合 12">
            <a:extLst>
              <a:ext uri="{FF2B5EF4-FFF2-40B4-BE49-F238E27FC236}">
                <a16:creationId xmlns="" xmlns:a16="http://schemas.microsoft.com/office/drawing/2014/main" id="{45C06277-6BEE-4EED-9BA1-35CC3A967E3A}"/>
              </a:ext>
            </a:extLst>
          </p:cNvPr>
          <p:cNvGrpSpPr/>
          <p:nvPr/>
        </p:nvGrpSpPr>
        <p:grpSpPr>
          <a:xfrm>
            <a:off x="21320650" y="4338000"/>
            <a:ext cx="2700000" cy="4596059"/>
            <a:chOff x="21320650" y="4338000"/>
            <a:chExt cx="2700000" cy="4596059"/>
          </a:xfrm>
        </p:grpSpPr>
        <p:pic>
          <p:nvPicPr>
            <p:cNvPr id="14" name="图片 13">
              <a:extLst>
                <a:ext uri="{FF2B5EF4-FFF2-40B4-BE49-F238E27FC236}">
                  <a16:creationId xmlns="" xmlns:a16="http://schemas.microsoft.com/office/drawing/2014/main" id="{5047FB24-652E-4B1D-B41C-9021F6F5CE13}"/>
                </a:ext>
              </a:extLst>
            </p:cNvPr>
            <p:cNvPicPr>
              <a:picLocks noChangeAspect="1"/>
            </p:cNvPicPr>
            <p:nvPr/>
          </p:nvPicPr>
          <p:blipFill rotWithShape="1">
            <a:blip r:embed="rId2">
              <a:extLst>
                <a:ext uri="{28A0092B-C50C-407E-A947-70E740481C1C}">
                  <a14:useLocalDpi xmlns:a14="http://schemas.microsoft.com/office/drawing/2010/main" val="0"/>
                </a:ext>
              </a:extLst>
            </a:blip>
            <a:srcRect r="45499"/>
            <a:stretch/>
          </p:blipFill>
          <p:spPr>
            <a:xfrm>
              <a:off x="21320650" y="4338000"/>
              <a:ext cx="2700000" cy="4596059"/>
            </a:xfrm>
            <a:prstGeom prst="rect">
              <a:avLst/>
            </a:prstGeom>
          </p:spPr>
        </p:pic>
        <p:sp>
          <p:nvSpPr>
            <p:cNvPr id="15" name="页脚占位符 11">
              <a:extLst>
                <a:ext uri="{FF2B5EF4-FFF2-40B4-BE49-F238E27FC236}">
                  <a16:creationId xmlns="" xmlns:a16="http://schemas.microsoft.com/office/drawing/2014/main" id="{C1B888A4-1BA5-4EE5-8D9F-E3A73C84F6B2}"/>
                </a:ext>
              </a:extLst>
            </p:cNvPr>
            <p:cNvSpPr txBox="1">
              <a:spLocks/>
            </p:cNvSpPr>
            <p:nvPr/>
          </p:nvSpPr>
          <p:spPr>
            <a:xfrm>
              <a:off x="21715119" y="5933242"/>
              <a:ext cx="2285390" cy="1596555"/>
            </a:xfrm>
            <a:prstGeom prst="rect">
              <a:avLst/>
            </a:prstGeom>
          </p:spPr>
          <p:txBody>
            <a:bodyPr vert="horz" lIns="65384" tIns="32692" rIns="65384" bIns="32692" rtlCol="0" anchor="ctr"/>
            <a:lstStyle>
              <a:defPPr>
                <a:defRPr lang="zh-CN"/>
              </a:defPPr>
              <a:lvl1pPr marL="0" algn="l" defTabSz="1827530" rtl="0" eaLnBrk="1" latinLnBrk="0" hangingPunct="1">
                <a:defRPr sz="2400" b="1" kern="1200">
                  <a:solidFill>
                    <a:schemeClr val="tx1"/>
                  </a:solidFill>
                  <a:latin typeface="方正书宋_GBK" panose="03000509000000000000" pitchFamily="65" charset="-122"/>
                  <a:ea typeface="方正书宋_GBK" panose="03000509000000000000" pitchFamily="65" charset="-122"/>
                  <a:cs typeface="+mn-cs"/>
                </a:defRPr>
              </a:lvl1pPr>
              <a:lvl2pPr marL="913765" algn="l" defTabSz="1827530" rtl="0" eaLnBrk="1" latinLnBrk="0" hangingPunct="1">
                <a:defRPr sz="3600" kern="1200">
                  <a:solidFill>
                    <a:schemeClr val="tx1"/>
                  </a:solidFill>
                  <a:latin typeface="+mn-lt"/>
                  <a:ea typeface="+mn-ea"/>
                  <a:cs typeface="+mn-cs"/>
                </a:defRPr>
              </a:lvl2pPr>
              <a:lvl3pPr marL="1828165" algn="l" defTabSz="1827530" rtl="0" eaLnBrk="1" latinLnBrk="0" hangingPunct="1">
                <a:defRPr sz="3600" kern="1200">
                  <a:solidFill>
                    <a:schemeClr val="tx1"/>
                  </a:solidFill>
                  <a:latin typeface="+mn-lt"/>
                  <a:ea typeface="+mn-ea"/>
                  <a:cs typeface="+mn-cs"/>
                </a:defRPr>
              </a:lvl3pPr>
              <a:lvl4pPr marL="2741930" algn="l" defTabSz="1827530" rtl="0" eaLnBrk="1" latinLnBrk="0" hangingPunct="1">
                <a:defRPr sz="3600" kern="1200">
                  <a:solidFill>
                    <a:schemeClr val="tx1"/>
                  </a:solidFill>
                  <a:latin typeface="+mn-lt"/>
                  <a:ea typeface="+mn-ea"/>
                  <a:cs typeface="+mn-cs"/>
                </a:defRPr>
              </a:lvl4pPr>
              <a:lvl5pPr marL="3655695" algn="l" defTabSz="1827530" rtl="0" eaLnBrk="1" latinLnBrk="0" hangingPunct="1">
                <a:defRPr sz="3600" kern="1200">
                  <a:solidFill>
                    <a:schemeClr val="tx1"/>
                  </a:solidFill>
                  <a:latin typeface="+mn-lt"/>
                  <a:ea typeface="+mn-ea"/>
                  <a:cs typeface="+mn-cs"/>
                </a:defRPr>
              </a:lvl5pPr>
              <a:lvl6pPr marL="4570095" algn="l" defTabSz="1827530" rtl="0" eaLnBrk="1" latinLnBrk="0" hangingPunct="1">
                <a:defRPr sz="3600" kern="1200">
                  <a:solidFill>
                    <a:schemeClr val="tx1"/>
                  </a:solidFill>
                  <a:latin typeface="+mn-lt"/>
                  <a:ea typeface="+mn-ea"/>
                  <a:cs typeface="+mn-cs"/>
                </a:defRPr>
              </a:lvl6pPr>
              <a:lvl7pPr marL="5483860" algn="l" defTabSz="1827530" rtl="0" eaLnBrk="1" latinLnBrk="0" hangingPunct="1">
                <a:defRPr sz="3600" kern="1200">
                  <a:solidFill>
                    <a:schemeClr val="tx1"/>
                  </a:solidFill>
                  <a:latin typeface="+mn-lt"/>
                  <a:ea typeface="+mn-ea"/>
                  <a:cs typeface="+mn-cs"/>
                </a:defRPr>
              </a:lvl7pPr>
              <a:lvl8pPr marL="6397625" algn="l" defTabSz="1827530" rtl="0" eaLnBrk="1" latinLnBrk="0" hangingPunct="1">
                <a:defRPr sz="3600" kern="1200">
                  <a:solidFill>
                    <a:schemeClr val="tx1"/>
                  </a:solidFill>
                  <a:latin typeface="+mn-lt"/>
                  <a:ea typeface="+mn-ea"/>
                  <a:cs typeface="+mn-cs"/>
                </a:defRPr>
              </a:lvl8pPr>
              <a:lvl9pPr marL="7311390" algn="l" defTabSz="1827530" rtl="0" eaLnBrk="1" latinLnBrk="0" hangingPunct="1">
                <a:defRPr sz="3600" kern="1200">
                  <a:solidFill>
                    <a:schemeClr val="tx1"/>
                  </a:solidFill>
                  <a:latin typeface="+mn-lt"/>
                  <a:ea typeface="+mn-ea"/>
                  <a:cs typeface="+mn-cs"/>
                </a:defRPr>
              </a:lvl9pPr>
            </a:lstStyle>
            <a:p>
              <a:pPr algn="ctr"/>
              <a:r>
                <a:rPr lang="zh-CN" altLang="en-US" sz="3600" dirty="0">
                  <a:latin typeface="宋体" panose="02010600030101010101" pitchFamily="2" charset="-122"/>
                  <a:ea typeface="宋体" panose="02010600030101010101" pitchFamily="2" charset="-122"/>
                </a:rPr>
                <a:t>第</a:t>
              </a:r>
              <a:r>
                <a:rPr lang="en-US" altLang="zh-CN" sz="3600" dirty="0">
                  <a:latin typeface="宋体" panose="02010600030101010101" pitchFamily="2" charset="-122"/>
                  <a:ea typeface="宋体" panose="02010600030101010101" pitchFamily="2" charset="-122"/>
                  <a:cs typeface="Times New Roman" panose="02020603050405020304" pitchFamily="18" charset="0"/>
                </a:rPr>
                <a:t>8</a:t>
              </a:r>
              <a:r>
                <a:rPr lang="zh-CN" altLang="en-US" sz="3600" dirty="0">
                  <a:latin typeface="宋体" panose="02010600030101010101" pitchFamily="2" charset="-122"/>
                  <a:ea typeface="宋体" panose="02010600030101010101" pitchFamily="2" charset="-122"/>
                </a:rPr>
                <a:t>课  </a:t>
              </a:r>
              <a:endParaRPr lang="en-US" altLang="zh-CN" sz="3600" dirty="0">
                <a:latin typeface="宋体" panose="02010600030101010101" pitchFamily="2" charset="-122"/>
                <a:ea typeface="宋体" panose="02010600030101010101" pitchFamily="2" charset="-122"/>
              </a:endParaRPr>
            </a:p>
            <a:p>
              <a:pPr algn="ctr"/>
              <a:r>
                <a:rPr lang="zh-CN" altLang="en-US" sz="3600" dirty="0">
                  <a:latin typeface="宋体" panose="02010600030101010101" pitchFamily="2" charset="-122"/>
                  <a:ea typeface="宋体" panose="02010600030101010101" pitchFamily="2" charset="-122"/>
                </a:rPr>
                <a:t>第</a:t>
              </a:r>
              <a:r>
                <a:rPr lang="zh-CN" altLang="en-US" sz="3600" spc="-300" dirty="0">
                  <a:latin typeface="宋体" panose="02010600030101010101" pitchFamily="2" charset="-122"/>
                  <a:ea typeface="宋体" panose="02010600030101010101" pitchFamily="2" charset="-122"/>
                </a:rPr>
                <a:t>（</a:t>
              </a:r>
              <a:r>
                <a:rPr lang="en-US" altLang="zh-CN" sz="3600" spc="-300" dirty="0">
                  <a:latin typeface="宋体" panose="02010600030101010101" pitchFamily="2" charset="-122"/>
                  <a:ea typeface="宋体" panose="02010600030101010101" pitchFamily="2" charset="-122"/>
                  <a:cs typeface="Times New Roman" panose="02020603050405020304" pitchFamily="18" charset="0"/>
                </a:rPr>
                <a:t>16</a:t>
              </a:r>
              <a:r>
                <a:rPr lang="zh-CN" altLang="en-US" sz="3600" spc="-300" dirty="0">
                  <a:latin typeface="宋体" panose="02010600030101010101" pitchFamily="2" charset="-122"/>
                  <a:ea typeface="宋体" panose="02010600030101010101" pitchFamily="2" charset="-122"/>
                </a:rPr>
                <a:t>）</a:t>
              </a:r>
              <a:r>
                <a:rPr lang="zh-CN" altLang="en-US" sz="3600" dirty="0">
                  <a:latin typeface="宋体" panose="02010600030101010101" pitchFamily="2" charset="-122"/>
                  <a:ea typeface="宋体" panose="02010600030101010101" pitchFamily="2" charset="-122"/>
                </a:rPr>
                <a:t>题</a:t>
              </a:r>
            </a:p>
            <a:p>
              <a:pPr algn="ctr"/>
              <a:r>
                <a:rPr lang="en-US" altLang="zh-CN" sz="3600" dirty="0">
                  <a:solidFill>
                    <a:srgbClr val="FF0000"/>
                  </a:solidFill>
                  <a:latin typeface="宋体" panose="02010600030101010101" pitchFamily="2" charset="-122"/>
                  <a:ea typeface="宋体" panose="02010600030101010101" pitchFamily="2" charset="-122"/>
                </a:rPr>
                <a:t>P</a:t>
              </a:r>
              <a:r>
                <a:rPr lang="en-US" altLang="zh-CN" sz="3600" dirty="0">
                  <a:solidFill>
                    <a:srgbClr val="FF0000"/>
                  </a:solidFill>
                  <a:latin typeface="宋体" panose="02010600030101010101" pitchFamily="2" charset="-122"/>
                  <a:ea typeface="宋体" panose="02010600030101010101" pitchFamily="2" charset="-122"/>
                  <a:cs typeface="Times New Roman" panose="02020603050405020304" pitchFamily="18" charset="0"/>
                </a:rPr>
                <a:t>46</a:t>
              </a:r>
              <a:endParaRPr lang="zh-CN" altLang="en-US" sz="3600" dirty="0">
                <a:solidFill>
                  <a:srgbClr val="FF0000"/>
                </a:solidFill>
                <a:latin typeface="宋体" panose="02010600030101010101" pitchFamily="2" charset="-122"/>
                <a:ea typeface="宋体" panose="02010600030101010101" pitchFamily="2" charset="-122"/>
                <a:cs typeface="Times New Roman" panose="02020603050405020304" pitchFamily="18" charset="0"/>
              </a:endParaRPr>
            </a:p>
          </p:txBody>
        </p:sp>
      </p:grpSp>
    </p:spTree>
    <p:extLst>
      <p:ext uri="{BB962C8B-B14F-4D97-AF65-F5344CB8AC3E}">
        <p14:creationId xmlns:p14="http://schemas.microsoft.com/office/powerpoint/2010/main" val="170351577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
            <a:extLst>
              <a:ext uri="{FF2B5EF4-FFF2-40B4-BE49-F238E27FC236}">
                <a16:creationId xmlns="" xmlns:a16="http://schemas.microsoft.com/office/drawing/2014/main" id="{8C19A468-4FEE-4E3D-B480-7EFD89C60EB8}"/>
              </a:ext>
            </a:extLst>
          </p:cNvPr>
          <p:cNvSpPr txBox="1"/>
          <p:nvPr/>
        </p:nvSpPr>
        <p:spPr>
          <a:xfrm>
            <a:off x="1250650" y="704043"/>
            <a:ext cx="20227501" cy="3547894"/>
          </a:xfrm>
          <a:prstGeom prst="rect">
            <a:avLst/>
          </a:prstGeom>
          <a:noFill/>
        </p:spPr>
        <p:txBody>
          <a:bodyPr wrap="square" rtlCol="0">
            <a:spAutoFit/>
          </a:bodyPr>
          <a:lstStyle/>
          <a:p>
            <a:pPr>
              <a:lnSpc>
                <a:spcPct val="110000"/>
              </a:lnSpc>
            </a:pPr>
            <a:r>
              <a:rPr lang="zh-CN" altLang="en-US" sz="5400" b="1" spc="-300" dirty="0">
                <a:latin typeface="楷体" panose="02010609060101010101" pitchFamily="49" charset="-122"/>
                <a:ea typeface="楷体" panose="02010609060101010101" pitchFamily="49" charset="-122"/>
              </a:rPr>
              <a:t>以其地近，且饶富”，商贩或移居于吕宋（今菲律宾）者甚众。学者估计，</a:t>
            </a:r>
            <a:r>
              <a:rPr lang="zh-CN" altLang="en-US" sz="5400" b="1" dirty="0">
                <a:latin typeface="楷体" panose="02010609060101010101" pitchFamily="49" charset="-122"/>
                <a:ea typeface="楷体" panose="02010609060101010101" pitchFamily="49" charset="-122"/>
              </a:rPr>
              <a:t>隆庆开禁后输入中国的白银至少</a:t>
            </a:r>
            <a:r>
              <a:rPr lang="en-US" altLang="zh-CN" sz="5400" b="1" dirty="0">
                <a:latin typeface="楷体" panose="02010609060101010101" pitchFamily="49" charset="-122"/>
                <a:ea typeface="楷体" panose="02010609060101010101" pitchFamily="49" charset="-122"/>
              </a:rPr>
              <a:t>1</a:t>
            </a:r>
            <a:r>
              <a:rPr lang="zh-CN" altLang="en-US" sz="5400" b="1" dirty="0">
                <a:latin typeface="楷体" panose="02010609060101010101" pitchFamily="49" charset="-122"/>
                <a:ea typeface="楷体" panose="02010609060101010101" pitchFamily="49" charset="-122"/>
              </a:rPr>
              <a:t>亿两左右，促成了税收等政策的改变。</a:t>
            </a:r>
            <a:endParaRPr lang="en-US" altLang="zh-CN" sz="5400" b="1" dirty="0">
              <a:latin typeface="楷体" panose="02010609060101010101" pitchFamily="49" charset="-122"/>
              <a:ea typeface="楷体" panose="02010609060101010101" pitchFamily="49" charset="-122"/>
            </a:endParaRPr>
          </a:p>
          <a:p>
            <a:pPr>
              <a:lnSpc>
                <a:spcPct val="110000"/>
              </a:lnSpc>
            </a:pPr>
            <a:r>
              <a:rPr lang="en-US" altLang="zh-CN" sz="4800" b="1" spc="-300" dirty="0">
                <a:latin typeface="楷体" panose="02010609060101010101" pitchFamily="49" charset="-122"/>
                <a:ea typeface="楷体" panose="02010609060101010101" pitchFamily="49" charset="-122"/>
              </a:rPr>
              <a:t>                                 </a:t>
            </a:r>
            <a:r>
              <a:rPr lang="en-US" altLang="zh-CN" sz="4800" b="1" spc="-300" dirty="0">
                <a:latin typeface="+mn-ea"/>
              </a:rPr>
              <a:t>——</a:t>
            </a:r>
            <a:r>
              <a:rPr lang="zh-CN" altLang="en-US" sz="4800" b="1" spc="-300" dirty="0">
                <a:latin typeface="+mn-ea"/>
              </a:rPr>
              <a:t>摘编自晁中辰</a:t>
            </a:r>
            <a:r>
              <a:rPr lang="en-US" altLang="zh-CN" sz="4800" b="1" spc="-300" dirty="0">
                <a:latin typeface="+mn-ea"/>
              </a:rPr>
              <a:t>《</a:t>
            </a:r>
            <a:r>
              <a:rPr lang="zh-CN" altLang="en-US" sz="4800" b="1" spc="-300" dirty="0">
                <a:latin typeface="+mn-ea"/>
              </a:rPr>
              <a:t>明代海禁与海外贸易</a:t>
            </a:r>
            <a:r>
              <a:rPr lang="en-US" altLang="zh-CN" sz="4800" b="1" spc="-300" dirty="0">
                <a:latin typeface="+mn-ea"/>
              </a:rPr>
              <a:t>》</a:t>
            </a:r>
          </a:p>
        </p:txBody>
      </p:sp>
      <p:grpSp>
        <p:nvGrpSpPr>
          <p:cNvPr id="13" name="组合 12">
            <a:extLst>
              <a:ext uri="{FF2B5EF4-FFF2-40B4-BE49-F238E27FC236}">
                <a16:creationId xmlns="" xmlns:a16="http://schemas.microsoft.com/office/drawing/2014/main" id="{45C06277-6BEE-4EED-9BA1-35CC3A967E3A}"/>
              </a:ext>
            </a:extLst>
          </p:cNvPr>
          <p:cNvGrpSpPr/>
          <p:nvPr/>
        </p:nvGrpSpPr>
        <p:grpSpPr>
          <a:xfrm>
            <a:off x="21320650" y="4338000"/>
            <a:ext cx="2700000" cy="4596059"/>
            <a:chOff x="21320650" y="4338000"/>
            <a:chExt cx="2700000" cy="4596059"/>
          </a:xfrm>
        </p:grpSpPr>
        <p:pic>
          <p:nvPicPr>
            <p:cNvPr id="14" name="图片 13">
              <a:extLst>
                <a:ext uri="{FF2B5EF4-FFF2-40B4-BE49-F238E27FC236}">
                  <a16:creationId xmlns="" xmlns:a16="http://schemas.microsoft.com/office/drawing/2014/main" id="{5047FB24-652E-4B1D-B41C-9021F6F5CE13}"/>
                </a:ext>
              </a:extLst>
            </p:cNvPr>
            <p:cNvPicPr>
              <a:picLocks noChangeAspect="1"/>
            </p:cNvPicPr>
            <p:nvPr/>
          </p:nvPicPr>
          <p:blipFill rotWithShape="1">
            <a:blip r:embed="rId2">
              <a:extLst>
                <a:ext uri="{28A0092B-C50C-407E-A947-70E740481C1C}">
                  <a14:useLocalDpi xmlns:a14="http://schemas.microsoft.com/office/drawing/2010/main" val="0"/>
                </a:ext>
              </a:extLst>
            </a:blip>
            <a:srcRect r="45499"/>
            <a:stretch/>
          </p:blipFill>
          <p:spPr>
            <a:xfrm>
              <a:off x="21320650" y="4338000"/>
              <a:ext cx="2700000" cy="4596059"/>
            </a:xfrm>
            <a:prstGeom prst="rect">
              <a:avLst/>
            </a:prstGeom>
          </p:spPr>
        </p:pic>
        <p:sp>
          <p:nvSpPr>
            <p:cNvPr id="15" name="页脚占位符 11">
              <a:extLst>
                <a:ext uri="{FF2B5EF4-FFF2-40B4-BE49-F238E27FC236}">
                  <a16:creationId xmlns="" xmlns:a16="http://schemas.microsoft.com/office/drawing/2014/main" id="{C1B888A4-1BA5-4EE5-8D9F-E3A73C84F6B2}"/>
                </a:ext>
              </a:extLst>
            </p:cNvPr>
            <p:cNvSpPr txBox="1">
              <a:spLocks/>
            </p:cNvSpPr>
            <p:nvPr/>
          </p:nvSpPr>
          <p:spPr>
            <a:xfrm>
              <a:off x="21715119" y="5933242"/>
              <a:ext cx="2285390" cy="1596555"/>
            </a:xfrm>
            <a:prstGeom prst="rect">
              <a:avLst/>
            </a:prstGeom>
          </p:spPr>
          <p:txBody>
            <a:bodyPr vert="horz" lIns="65384" tIns="32692" rIns="65384" bIns="32692" rtlCol="0" anchor="ctr"/>
            <a:lstStyle>
              <a:defPPr>
                <a:defRPr lang="zh-CN"/>
              </a:defPPr>
              <a:lvl1pPr marL="0" algn="l" defTabSz="1827530" rtl="0" eaLnBrk="1" latinLnBrk="0" hangingPunct="1">
                <a:defRPr sz="2400" b="1" kern="1200">
                  <a:solidFill>
                    <a:schemeClr val="tx1"/>
                  </a:solidFill>
                  <a:latin typeface="方正书宋_GBK" panose="03000509000000000000" pitchFamily="65" charset="-122"/>
                  <a:ea typeface="方正书宋_GBK" panose="03000509000000000000" pitchFamily="65" charset="-122"/>
                  <a:cs typeface="+mn-cs"/>
                </a:defRPr>
              </a:lvl1pPr>
              <a:lvl2pPr marL="913765" algn="l" defTabSz="1827530" rtl="0" eaLnBrk="1" latinLnBrk="0" hangingPunct="1">
                <a:defRPr sz="3600" kern="1200">
                  <a:solidFill>
                    <a:schemeClr val="tx1"/>
                  </a:solidFill>
                  <a:latin typeface="+mn-lt"/>
                  <a:ea typeface="+mn-ea"/>
                  <a:cs typeface="+mn-cs"/>
                </a:defRPr>
              </a:lvl2pPr>
              <a:lvl3pPr marL="1828165" algn="l" defTabSz="1827530" rtl="0" eaLnBrk="1" latinLnBrk="0" hangingPunct="1">
                <a:defRPr sz="3600" kern="1200">
                  <a:solidFill>
                    <a:schemeClr val="tx1"/>
                  </a:solidFill>
                  <a:latin typeface="+mn-lt"/>
                  <a:ea typeface="+mn-ea"/>
                  <a:cs typeface="+mn-cs"/>
                </a:defRPr>
              </a:lvl3pPr>
              <a:lvl4pPr marL="2741930" algn="l" defTabSz="1827530" rtl="0" eaLnBrk="1" latinLnBrk="0" hangingPunct="1">
                <a:defRPr sz="3600" kern="1200">
                  <a:solidFill>
                    <a:schemeClr val="tx1"/>
                  </a:solidFill>
                  <a:latin typeface="+mn-lt"/>
                  <a:ea typeface="+mn-ea"/>
                  <a:cs typeface="+mn-cs"/>
                </a:defRPr>
              </a:lvl4pPr>
              <a:lvl5pPr marL="3655695" algn="l" defTabSz="1827530" rtl="0" eaLnBrk="1" latinLnBrk="0" hangingPunct="1">
                <a:defRPr sz="3600" kern="1200">
                  <a:solidFill>
                    <a:schemeClr val="tx1"/>
                  </a:solidFill>
                  <a:latin typeface="+mn-lt"/>
                  <a:ea typeface="+mn-ea"/>
                  <a:cs typeface="+mn-cs"/>
                </a:defRPr>
              </a:lvl5pPr>
              <a:lvl6pPr marL="4570095" algn="l" defTabSz="1827530" rtl="0" eaLnBrk="1" latinLnBrk="0" hangingPunct="1">
                <a:defRPr sz="3600" kern="1200">
                  <a:solidFill>
                    <a:schemeClr val="tx1"/>
                  </a:solidFill>
                  <a:latin typeface="+mn-lt"/>
                  <a:ea typeface="+mn-ea"/>
                  <a:cs typeface="+mn-cs"/>
                </a:defRPr>
              </a:lvl6pPr>
              <a:lvl7pPr marL="5483860" algn="l" defTabSz="1827530" rtl="0" eaLnBrk="1" latinLnBrk="0" hangingPunct="1">
                <a:defRPr sz="3600" kern="1200">
                  <a:solidFill>
                    <a:schemeClr val="tx1"/>
                  </a:solidFill>
                  <a:latin typeface="+mn-lt"/>
                  <a:ea typeface="+mn-ea"/>
                  <a:cs typeface="+mn-cs"/>
                </a:defRPr>
              </a:lvl7pPr>
              <a:lvl8pPr marL="6397625" algn="l" defTabSz="1827530" rtl="0" eaLnBrk="1" latinLnBrk="0" hangingPunct="1">
                <a:defRPr sz="3600" kern="1200">
                  <a:solidFill>
                    <a:schemeClr val="tx1"/>
                  </a:solidFill>
                  <a:latin typeface="+mn-lt"/>
                  <a:ea typeface="+mn-ea"/>
                  <a:cs typeface="+mn-cs"/>
                </a:defRPr>
              </a:lvl8pPr>
              <a:lvl9pPr marL="7311390" algn="l" defTabSz="1827530" rtl="0" eaLnBrk="1" latinLnBrk="0" hangingPunct="1">
                <a:defRPr sz="3600" kern="1200">
                  <a:solidFill>
                    <a:schemeClr val="tx1"/>
                  </a:solidFill>
                  <a:latin typeface="+mn-lt"/>
                  <a:ea typeface="+mn-ea"/>
                  <a:cs typeface="+mn-cs"/>
                </a:defRPr>
              </a:lvl9pPr>
            </a:lstStyle>
            <a:p>
              <a:pPr algn="ctr"/>
              <a:r>
                <a:rPr lang="zh-CN" altLang="en-US" sz="3600" dirty="0">
                  <a:latin typeface="宋体" panose="02010600030101010101" pitchFamily="2" charset="-122"/>
                  <a:ea typeface="宋体" panose="02010600030101010101" pitchFamily="2" charset="-122"/>
                </a:rPr>
                <a:t>第</a:t>
              </a:r>
              <a:r>
                <a:rPr lang="en-US" altLang="zh-CN" sz="3600" dirty="0">
                  <a:latin typeface="宋体" panose="02010600030101010101" pitchFamily="2" charset="-122"/>
                  <a:ea typeface="宋体" panose="02010600030101010101" pitchFamily="2" charset="-122"/>
                  <a:cs typeface="Times New Roman" panose="02020603050405020304" pitchFamily="18" charset="0"/>
                </a:rPr>
                <a:t>8</a:t>
              </a:r>
              <a:r>
                <a:rPr lang="zh-CN" altLang="en-US" sz="3600" dirty="0">
                  <a:latin typeface="宋体" panose="02010600030101010101" pitchFamily="2" charset="-122"/>
                  <a:ea typeface="宋体" panose="02010600030101010101" pitchFamily="2" charset="-122"/>
                </a:rPr>
                <a:t>课  </a:t>
              </a:r>
              <a:endParaRPr lang="en-US" altLang="zh-CN" sz="3600" dirty="0">
                <a:latin typeface="宋体" panose="02010600030101010101" pitchFamily="2" charset="-122"/>
                <a:ea typeface="宋体" panose="02010600030101010101" pitchFamily="2" charset="-122"/>
              </a:endParaRPr>
            </a:p>
            <a:p>
              <a:pPr algn="ctr"/>
              <a:r>
                <a:rPr lang="zh-CN" altLang="en-US" sz="3600" dirty="0">
                  <a:latin typeface="宋体" panose="02010600030101010101" pitchFamily="2" charset="-122"/>
                  <a:ea typeface="宋体" panose="02010600030101010101" pitchFamily="2" charset="-122"/>
                </a:rPr>
                <a:t>第</a:t>
              </a:r>
              <a:r>
                <a:rPr lang="zh-CN" altLang="en-US" sz="3600" spc="-300" dirty="0">
                  <a:latin typeface="宋体" panose="02010600030101010101" pitchFamily="2" charset="-122"/>
                  <a:ea typeface="宋体" panose="02010600030101010101" pitchFamily="2" charset="-122"/>
                </a:rPr>
                <a:t>（</a:t>
              </a:r>
              <a:r>
                <a:rPr lang="en-US" altLang="zh-CN" sz="3600" spc="-300" dirty="0">
                  <a:latin typeface="宋体" panose="02010600030101010101" pitchFamily="2" charset="-122"/>
                  <a:ea typeface="宋体" panose="02010600030101010101" pitchFamily="2" charset="-122"/>
                  <a:cs typeface="Times New Roman" panose="02020603050405020304" pitchFamily="18" charset="0"/>
                </a:rPr>
                <a:t>16</a:t>
              </a:r>
              <a:r>
                <a:rPr lang="zh-CN" altLang="en-US" sz="3600" spc="-300" dirty="0">
                  <a:latin typeface="宋体" panose="02010600030101010101" pitchFamily="2" charset="-122"/>
                  <a:ea typeface="宋体" panose="02010600030101010101" pitchFamily="2" charset="-122"/>
                </a:rPr>
                <a:t>）</a:t>
              </a:r>
              <a:r>
                <a:rPr lang="zh-CN" altLang="en-US" sz="3600" dirty="0">
                  <a:latin typeface="宋体" panose="02010600030101010101" pitchFamily="2" charset="-122"/>
                  <a:ea typeface="宋体" panose="02010600030101010101" pitchFamily="2" charset="-122"/>
                </a:rPr>
                <a:t>题</a:t>
              </a:r>
            </a:p>
            <a:p>
              <a:pPr algn="ctr"/>
              <a:r>
                <a:rPr lang="en-US" altLang="zh-CN" sz="3600" dirty="0">
                  <a:solidFill>
                    <a:srgbClr val="FF0000"/>
                  </a:solidFill>
                  <a:latin typeface="宋体" panose="02010600030101010101" pitchFamily="2" charset="-122"/>
                  <a:ea typeface="宋体" panose="02010600030101010101" pitchFamily="2" charset="-122"/>
                </a:rPr>
                <a:t>P</a:t>
              </a:r>
              <a:r>
                <a:rPr lang="en-US" altLang="zh-CN" sz="3600" dirty="0">
                  <a:solidFill>
                    <a:srgbClr val="FF0000"/>
                  </a:solidFill>
                  <a:latin typeface="宋体" panose="02010600030101010101" pitchFamily="2" charset="-122"/>
                  <a:ea typeface="宋体" panose="02010600030101010101" pitchFamily="2" charset="-122"/>
                  <a:cs typeface="Times New Roman" panose="02020603050405020304" pitchFamily="18" charset="0"/>
                </a:rPr>
                <a:t>46</a:t>
              </a:r>
              <a:endParaRPr lang="zh-CN" altLang="en-US" sz="3600" dirty="0">
                <a:solidFill>
                  <a:srgbClr val="FF0000"/>
                </a:solidFill>
                <a:latin typeface="宋体" panose="02010600030101010101" pitchFamily="2" charset="-122"/>
                <a:ea typeface="宋体" panose="02010600030101010101" pitchFamily="2" charset="-122"/>
                <a:cs typeface="Times New Roman" panose="02020603050405020304" pitchFamily="18" charset="0"/>
              </a:endParaRPr>
            </a:p>
          </p:txBody>
        </p:sp>
      </p:grpSp>
      <p:sp>
        <p:nvSpPr>
          <p:cNvPr id="2" name="矩形 1">
            <a:extLst>
              <a:ext uri="{FF2B5EF4-FFF2-40B4-BE49-F238E27FC236}">
                <a16:creationId xmlns="" xmlns:a16="http://schemas.microsoft.com/office/drawing/2014/main" id="{E99504F3-C15D-4245-933F-A6E1C91ACE2C}"/>
              </a:ext>
            </a:extLst>
          </p:cNvPr>
          <p:cNvSpPr/>
          <p:nvPr/>
        </p:nvSpPr>
        <p:spPr>
          <a:xfrm>
            <a:off x="1231206" y="5553674"/>
            <a:ext cx="19614456" cy="1754326"/>
          </a:xfrm>
          <a:prstGeom prst="rect">
            <a:avLst/>
          </a:prstGeom>
        </p:spPr>
        <p:txBody>
          <a:bodyPr wrap="square">
            <a:spAutoFit/>
          </a:bodyPr>
          <a:lstStyle/>
          <a:p>
            <a:r>
              <a:rPr lang="en-US" altLang="zh-CN" sz="5400" b="1" dirty="0">
                <a:latin typeface="+mj-ea"/>
                <a:ea typeface="+mj-ea"/>
              </a:rPr>
              <a:t>1</a:t>
            </a:r>
            <a:r>
              <a:rPr lang="zh-CN" altLang="en-US" sz="5400" b="1" dirty="0"/>
              <a:t>）</a:t>
            </a:r>
            <a:r>
              <a:rPr lang="zh-CN" altLang="en-US" sz="5400" b="1" spc="100" dirty="0"/>
              <a:t>根据材料一并结合所学知识，概括指出明初实行海禁政策的背景。</a:t>
            </a:r>
          </a:p>
        </p:txBody>
      </p:sp>
      <p:sp>
        <p:nvSpPr>
          <p:cNvPr id="8" name="矩形 7">
            <a:extLst>
              <a:ext uri="{FF2B5EF4-FFF2-40B4-BE49-F238E27FC236}">
                <a16:creationId xmlns="" xmlns:a16="http://schemas.microsoft.com/office/drawing/2014/main" id="{9C05E9A6-7087-404C-9338-7FD472EB5325}"/>
              </a:ext>
            </a:extLst>
          </p:cNvPr>
          <p:cNvSpPr/>
          <p:nvPr/>
        </p:nvSpPr>
        <p:spPr>
          <a:xfrm>
            <a:off x="1250650" y="7964192"/>
            <a:ext cx="20262619" cy="2775440"/>
          </a:xfrm>
          <a:prstGeom prst="rect">
            <a:avLst/>
          </a:prstGeom>
        </p:spPr>
        <p:txBody>
          <a:bodyPr wrap="square">
            <a:spAutoFit/>
          </a:bodyPr>
          <a:lstStyle/>
          <a:p>
            <a:pPr>
              <a:lnSpc>
                <a:spcPct val="110000"/>
              </a:lnSpc>
            </a:pPr>
            <a:r>
              <a:rPr lang="zh-CN" altLang="en-US" sz="5400" dirty="0">
                <a:solidFill>
                  <a:srgbClr val="FF0000"/>
                </a:solidFill>
                <a:latin typeface="黑体" panose="02010609060101010101" pitchFamily="49" charset="-122"/>
                <a:ea typeface="黑体" panose="02010609060101010101" pitchFamily="49" charset="-122"/>
              </a:rPr>
              <a:t>    答案</a:t>
            </a:r>
            <a:r>
              <a:rPr lang="zh-CN" altLang="en-US" sz="5400" dirty="0">
                <a:solidFill>
                  <a:srgbClr val="FF0000"/>
                </a:solidFill>
                <a:latin typeface="楷体" panose="02010609060101010101" pitchFamily="49" charset="-122"/>
                <a:ea typeface="楷体" panose="02010609060101010101" pitchFamily="49" charset="-122"/>
              </a:rPr>
              <a:t>：</a:t>
            </a:r>
            <a:r>
              <a:rPr lang="zh-CN" altLang="en-US" sz="5400" b="1" dirty="0">
                <a:solidFill>
                  <a:srgbClr val="2A5CAA"/>
                </a:solidFill>
                <a:latin typeface="楷体" panose="02010609060101010101" pitchFamily="49" charset="-122"/>
                <a:ea typeface="楷体" panose="02010609060101010101" pitchFamily="49" charset="-122"/>
              </a:rPr>
              <a:t>背景：明廷敌对势力残余利用大海继续对抗；倭寇侵扰，海盗与沿海不法之徒勾结；自然经济，统治者（朱元璋）对海外诸国的轻视。</a:t>
            </a:r>
            <a:endParaRPr lang="zh-CN" altLang="en-US" sz="5400" dirty="0"/>
          </a:p>
        </p:txBody>
      </p:sp>
      <p:sp>
        <p:nvSpPr>
          <p:cNvPr id="9" name="矩形 8">
            <a:extLst>
              <a:ext uri="{FF2B5EF4-FFF2-40B4-BE49-F238E27FC236}">
                <a16:creationId xmlns="" xmlns:a16="http://schemas.microsoft.com/office/drawing/2014/main" id="{CB9C7650-5144-4D9C-8384-2A56BDDDEDD7}"/>
              </a:ext>
            </a:extLst>
          </p:cNvPr>
          <p:cNvSpPr/>
          <p:nvPr/>
        </p:nvSpPr>
        <p:spPr>
          <a:xfrm>
            <a:off x="1258912" y="11214107"/>
            <a:ext cx="20315192" cy="1808893"/>
          </a:xfrm>
          <a:prstGeom prst="rect">
            <a:avLst/>
          </a:prstGeom>
        </p:spPr>
        <p:txBody>
          <a:bodyPr wrap="square">
            <a:spAutoFit/>
          </a:bodyPr>
          <a:lstStyle/>
          <a:p>
            <a:pPr>
              <a:lnSpc>
                <a:spcPct val="110000"/>
              </a:lnSpc>
            </a:pPr>
            <a:r>
              <a:rPr lang="zh-CN" altLang="en-US" sz="5400" dirty="0">
                <a:solidFill>
                  <a:srgbClr val="FF0000"/>
                </a:solidFill>
                <a:latin typeface="黑体" panose="02010609060101010101" pitchFamily="49" charset="-122"/>
                <a:ea typeface="黑体" panose="02010609060101010101" pitchFamily="49" charset="-122"/>
              </a:rPr>
              <a:t>    解析</a:t>
            </a:r>
            <a:r>
              <a:rPr lang="zh-CN" altLang="en-US" sz="5400" dirty="0">
                <a:solidFill>
                  <a:srgbClr val="FF0000"/>
                </a:solidFill>
                <a:latin typeface="楷体" panose="02010609060101010101" pitchFamily="49" charset="-122"/>
                <a:ea typeface="楷体" panose="02010609060101010101" pitchFamily="49" charset="-122"/>
              </a:rPr>
              <a:t>：</a:t>
            </a:r>
            <a:r>
              <a:rPr lang="zh-CN" altLang="en-US" sz="5400" b="1" dirty="0">
                <a:solidFill>
                  <a:srgbClr val="2A5CAA"/>
                </a:solidFill>
                <a:latin typeface="楷体" panose="02010609060101010101" pitchFamily="49" charset="-122"/>
                <a:ea typeface="楷体" panose="02010609060101010101" pitchFamily="49" charset="-122"/>
              </a:rPr>
              <a:t>本问要求根据所学知识从内外因素两个方面概括明代海禁政策的原因</a:t>
            </a:r>
            <a:r>
              <a:rPr lang="zh-CN" altLang="en-US" sz="5400" b="1" dirty="0" smtClean="0">
                <a:solidFill>
                  <a:srgbClr val="2A5CAA"/>
                </a:solidFill>
                <a:latin typeface="楷体" panose="02010609060101010101" pitchFamily="49" charset="-122"/>
                <a:ea typeface="楷体" panose="02010609060101010101" pitchFamily="49" charset="-122"/>
              </a:rPr>
              <a:t>。</a:t>
            </a:r>
            <a:endParaRPr lang="zh-CN" altLang="en-US" sz="5400" b="1" dirty="0">
              <a:solidFill>
                <a:srgbClr val="2A5CAA"/>
              </a:solidFill>
              <a:latin typeface="楷体" panose="02010609060101010101" pitchFamily="49" charset="-122"/>
              <a:ea typeface="楷体" panose="02010609060101010101" pitchFamily="49" charset="-122"/>
            </a:endParaRPr>
          </a:p>
        </p:txBody>
      </p:sp>
    </p:spTree>
    <p:extLst>
      <p:ext uri="{BB962C8B-B14F-4D97-AF65-F5344CB8AC3E}">
        <p14:creationId xmlns:p14="http://schemas.microsoft.com/office/powerpoint/2010/main" val="1316743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组合 12">
            <a:extLst>
              <a:ext uri="{FF2B5EF4-FFF2-40B4-BE49-F238E27FC236}">
                <a16:creationId xmlns="" xmlns:a16="http://schemas.microsoft.com/office/drawing/2014/main" id="{45C06277-6BEE-4EED-9BA1-35CC3A967E3A}"/>
              </a:ext>
            </a:extLst>
          </p:cNvPr>
          <p:cNvGrpSpPr/>
          <p:nvPr/>
        </p:nvGrpSpPr>
        <p:grpSpPr>
          <a:xfrm>
            <a:off x="21320650" y="4338000"/>
            <a:ext cx="2700000" cy="4596059"/>
            <a:chOff x="21320650" y="4338000"/>
            <a:chExt cx="2700000" cy="4596059"/>
          </a:xfrm>
        </p:grpSpPr>
        <p:pic>
          <p:nvPicPr>
            <p:cNvPr id="14" name="图片 13">
              <a:extLst>
                <a:ext uri="{FF2B5EF4-FFF2-40B4-BE49-F238E27FC236}">
                  <a16:creationId xmlns="" xmlns:a16="http://schemas.microsoft.com/office/drawing/2014/main" id="{5047FB24-652E-4B1D-B41C-9021F6F5CE13}"/>
                </a:ext>
              </a:extLst>
            </p:cNvPr>
            <p:cNvPicPr>
              <a:picLocks noChangeAspect="1"/>
            </p:cNvPicPr>
            <p:nvPr/>
          </p:nvPicPr>
          <p:blipFill rotWithShape="1">
            <a:blip r:embed="rId2">
              <a:extLst>
                <a:ext uri="{28A0092B-C50C-407E-A947-70E740481C1C}">
                  <a14:useLocalDpi xmlns:a14="http://schemas.microsoft.com/office/drawing/2010/main" val="0"/>
                </a:ext>
              </a:extLst>
            </a:blip>
            <a:srcRect r="45499"/>
            <a:stretch/>
          </p:blipFill>
          <p:spPr>
            <a:xfrm>
              <a:off x="21320650" y="4338000"/>
              <a:ext cx="2700000" cy="4596059"/>
            </a:xfrm>
            <a:prstGeom prst="rect">
              <a:avLst/>
            </a:prstGeom>
          </p:spPr>
        </p:pic>
        <p:sp>
          <p:nvSpPr>
            <p:cNvPr id="15" name="页脚占位符 11">
              <a:extLst>
                <a:ext uri="{FF2B5EF4-FFF2-40B4-BE49-F238E27FC236}">
                  <a16:creationId xmlns="" xmlns:a16="http://schemas.microsoft.com/office/drawing/2014/main" id="{C1B888A4-1BA5-4EE5-8D9F-E3A73C84F6B2}"/>
                </a:ext>
              </a:extLst>
            </p:cNvPr>
            <p:cNvSpPr txBox="1">
              <a:spLocks/>
            </p:cNvSpPr>
            <p:nvPr/>
          </p:nvSpPr>
          <p:spPr>
            <a:xfrm>
              <a:off x="21715119" y="5933242"/>
              <a:ext cx="2285390" cy="1596555"/>
            </a:xfrm>
            <a:prstGeom prst="rect">
              <a:avLst/>
            </a:prstGeom>
          </p:spPr>
          <p:txBody>
            <a:bodyPr vert="horz" lIns="65384" tIns="32692" rIns="65384" bIns="32692" rtlCol="0" anchor="ctr"/>
            <a:lstStyle>
              <a:defPPr>
                <a:defRPr lang="zh-CN"/>
              </a:defPPr>
              <a:lvl1pPr marL="0" algn="l" defTabSz="1827530" rtl="0" eaLnBrk="1" latinLnBrk="0" hangingPunct="1">
                <a:defRPr sz="2400" b="1" kern="1200">
                  <a:solidFill>
                    <a:schemeClr val="tx1"/>
                  </a:solidFill>
                  <a:latin typeface="方正书宋_GBK" panose="03000509000000000000" pitchFamily="65" charset="-122"/>
                  <a:ea typeface="方正书宋_GBK" panose="03000509000000000000" pitchFamily="65" charset="-122"/>
                  <a:cs typeface="+mn-cs"/>
                </a:defRPr>
              </a:lvl1pPr>
              <a:lvl2pPr marL="913765" algn="l" defTabSz="1827530" rtl="0" eaLnBrk="1" latinLnBrk="0" hangingPunct="1">
                <a:defRPr sz="3600" kern="1200">
                  <a:solidFill>
                    <a:schemeClr val="tx1"/>
                  </a:solidFill>
                  <a:latin typeface="+mn-lt"/>
                  <a:ea typeface="+mn-ea"/>
                  <a:cs typeface="+mn-cs"/>
                </a:defRPr>
              </a:lvl2pPr>
              <a:lvl3pPr marL="1828165" algn="l" defTabSz="1827530" rtl="0" eaLnBrk="1" latinLnBrk="0" hangingPunct="1">
                <a:defRPr sz="3600" kern="1200">
                  <a:solidFill>
                    <a:schemeClr val="tx1"/>
                  </a:solidFill>
                  <a:latin typeface="+mn-lt"/>
                  <a:ea typeface="+mn-ea"/>
                  <a:cs typeface="+mn-cs"/>
                </a:defRPr>
              </a:lvl3pPr>
              <a:lvl4pPr marL="2741930" algn="l" defTabSz="1827530" rtl="0" eaLnBrk="1" latinLnBrk="0" hangingPunct="1">
                <a:defRPr sz="3600" kern="1200">
                  <a:solidFill>
                    <a:schemeClr val="tx1"/>
                  </a:solidFill>
                  <a:latin typeface="+mn-lt"/>
                  <a:ea typeface="+mn-ea"/>
                  <a:cs typeface="+mn-cs"/>
                </a:defRPr>
              </a:lvl4pPr>
              <a:lvl5pPr marL="3655695" algn="l" defTabSz="1827530" rtl="0" eaLnBrk="1" latinLnBrk="0" hangingPunct="1">
                <a:defRPr sz="3600" kern="1200">
                  <a:solidFill>
                    <a:schemeClr val="tx1"/>
                  </a:solidFill>
                  <a:latin typeface="+mn-lt"/>
                  <a:ea typeface="+mn-ea"/>
                  <a:cs typeface="+mn-cs"/>
                </a:defRPr>
              </a:lvl5pPr>
              <a:lvl6pPr marL="4570095" algn="l" defTabSz="1827530" rtl="0" eaLnBrk="1" latinLnBrk="0" hangingPunct="1">
                <a:defRPr sz="3600" kern="1200">
                  <a:solidFill>
                    <a:schemeClr val="tx1"/>
                  </a:solidFill>
                  <a:latin typeface="+mn-lt"/>
                  <a:ea typeface="+mn-ea"/>
                  <a:cs typeface="+mn-cs"/>
                </a:defRPr>
              </a:lvl6pPr>
              <a:lvl7pPr marL="5483860" algn="l" defTabSz="1827530" rtl="0" eaLnBrk="1" latinLnBrk="0" hangingPunct="1">
                <a:defRPr sz="3600" kern="1200">
                  <a:solidFill>
                    <a:schemeClr val="tx1"/>
                  </a:solidFill>
                  <a:latin typeface="+mn-lt"/>
                  <a:ea typeface="+mn-ea"/>
                  <a:cs typeface="+mn-cs"/>
                </a:defRPr>
              </a:lvl7pPr>
              <a:lvl8pPr marL="6397625" algn="l" defTabSz="1827530" rtl="0" eaLnBrk="1" latinLnBrk="0" hangingPunct="1">
                <a:defRPr sz="3600" kern="1200">
                  <a:solidFill>
                    <a:schemeClr val="tx1"/>
                  </a:solidFill>
                  <a:latin typeface="+mn-lt"/>
                  <a:ea typeface="+mn-ea"/>
                  <a:cs typeface="+mn-cs"/>
                </a:defRPr>
              </a:lvl8pPr>
              <a:lvl9pPr marL="7311390" algn="l" defTabSz="1827530" rtl="0" eaLnBrk="1" latinLnBrk="0" hangingPunct="1">
                <a:defRPr sz="3600" kern="1200">
                  <a:solidFill>
                    <a:schemeClr val="tx1"/>
                  </a:solidFill>
                  <a:latin typeface="+mn-lt"/>
                  <a:ea typeface="+mn-ea"/>
                  <a:cs typeface="+mn-cs"/>
                </a:defRPr>
              </a:lvl9pPr>
            </a:lstStyle>
            <a:p>
              <a:pPr algn="ctr"/>
              <a:r>
                <a:rPr lang="zh-CN" altLang="en-US" sz="3600" dirty="0">
                  <a:latin typeface="宋体" panose="02010600030101010101" pitchFamily="2" charset="-122"/>
                  <a:ea typeface="宋体" panose="02010600030101010101" pitchFamily="2" charset="-122"/>
                </a:rPr>
                <a:t>第</a:t>
              </a:r>
              <a:r>
                <a:rPr lang="en-US" altLang="zh-CN" sz="3600" dirty="0">
                  <a:latin typeface="宋体" panose="02010600030101010101" pitchFamily="2" charset="-122"/>
                  <a:ea typeface="宋体" panose="02010600030101010101" pitchFamily="2" charset="-122"/>
                  <a:cs typeface="Times New Roman" panose="02020603050405020304" pitchFamily="18" charset="0"/>
                </a:rPr>
                <a:t>8</a:t>
              </a:r>
              <a:r>
                <a:rPr lang="zh-CN" altLang="en-US" sz="3600" dirty="0">
                  <a:latin typeface="宋体" panose="02010600030101010101" pitchFamily="2" charset="-122"/>
                  <a:ea typeface="宋体" panose="02010600030101010101" pitchFamily="2" charset="-122"/>
                </a:rPr>
                <a:t>课  </a:t>
              </a:r>
              <a:endParaRPr lang="en-US" altLang="zh-CN" sz="3600" dirty="0">
                <a:latin typeface="宋体" panose="02010600030101010101" pitchFamily="2" charset="-122"/>
                <a:ea typeface="宋体" panose="02010600030101010101" pitchFamily="2" charset="-122"/>
              </a:endParaRPr>
            </a:p>
            <a:p>
              <a:pPr algn="ctr"/>
              <a:r>
                <a:rPr lang="zh-CN" altLang="en-US" sz="3600" dirty="0">
                  <a:latin typeface="宋体" panose="02010600030101010101" pitchFamily="2" charset="-122"/>
                  <a:ea typeface="宋体" panose="02010600030101010101" pitchFamily="2" charset="-122"/>
                </a:rPr>
                <a:t>第</a:t>
              </a:r>
              <a:r>
                <a:rPr lang="zh-CN" altLang="en-US" sz="3600" spc="-300" dirty="0">
                  <a:latin typeface="宋体" panose="02010600030101010101" pitchFamily="2" charset="-122"/>
                  <a:ea typeface="宋体" panose="02010600030101010101" pitchFamily="2" charset="-122"/>
                </a:rPr>
                <a:t>（</a:t>
              </a:r>
              <a:r>
                <a:rPr lang="en-US" altLang="zh-CN" sz="3600" spc="-300" dirty="0">
                  <a:latin typeface="宋体" panose="02010600030101010101" pitchFamily="2" charset="-122"/>
                  <a:ea typeface="宋体" panose="02010600030101010101" pitchFamily="2" charset="-122"/>
                  <a:cs typeface="Times New Roman" panose="02020603050405020304" pitchFamily="18" charset="0"/>
                </a:rPr>
                <a:t>16</a:t>
              </a:r>
              <a:r>
                <a:rPr lang="zh-CN" altLang="en-US" sz="3600" spc="-300" dirty="0">
                  <a:latin typeface="宋体" panose="02010600030101010101" pitchFamily="2" charset="-122"/>
                  <a:ea typeface="宋体" panose="02010600030101010101" pitchFamily="2" charset="-122"/>
                </a:rPr>
                <a:t>）</a:t>
              </a:r>
              <a:r>
                <a:rPr lang="zh-CN" altLang="en-US" sz="3600" dirty="0">
                  <a:latin typeface="宋体" panose="02010600030101010101" pitchFamily="2" charset="-122"/>
                  <a:ea typeface="宋体" panose="02010600030101010101" pitchFamily="2" charset="-122"/>
                </a:rPr>
                <a:t>题</a:t>
              </a:r>
            </a:p>
            <a:p>
              <a:pPr algn="ctr"/>
              <a:r>
                <a:rPr lang="en-US" altLang="zh-CN" sz="3600" dirty="0">
                  <a:solidFill>
                    <a:srgbClr val="FF0000"/>
                  </a:solidFill>
                  <a:latin typeface="宋体" panose="02010600030101010101" pitchFamily="2" charset="-122"/>
                  <a:ea typeface="宋体" panose="02010600030101010101" pitchFamily="2" charset="-122"/>
                </a:rPr>
                <a:t>P</a:t>
              </a:r>
              <a:r>
                <a:rPr lang="en-US" altLang="zh-CN" sz="3600" dirty="0">
                  <a:solidFill>
                    <a:srgbClr val="FF0000"/>
                  </a:solidFill>
                  <a:latin typeface="宋体" panose="02010600030101010101" pitchFamily="2" charset="-122"/>
                  <a:ea typeface="宋体" panose="02010600030101010101" pitchFamily="2" charset="-122"/>
                  <a:cs typeface="Times New Roman" panose="02020603050405020304" pitchFamily="18" charset="0"/>
                </a:rPr>
                <a:t>46</a:t>
              </a:r>
              <a:endParaRPr lang="zh-CN" altLang="en-US" sz="3600" dirty="0">
                <a:solidFill>
                  <a:srgbClr val="FF0000"/>
                </a:solidFill>
                <a:latin typeface="宋体" panose="02010600030101010101" pitchFamily="2" charset="-122"/>
                <a:ea typeface="宋体" panose="02010600030101010101" pitchFamily="2" charset="-122"/>
                <a:cs typeface="Times New Roman" panose="02020603050405020304" pitchFamily="18" charset="0"/>
              </a:endParaRPr>
            </a:p>
          </p:txBody>
        </p:sp>
      </p:grpSp>
      <p:sp>
        <p:nvSpPr>
          <p:cNvPr id="2" name="矩形 1">
            <a:extLst>
              <a:ext uri="{FF2B5EF4-FFF2-40B4-BE49-F238E27FC236}">
                <a16:creationId xmlns="" xmlns:a16="http://schemas.microsoft.com/office/drawing/2014/main" id="{E99504F3-C15D-4245-933F-A6E1C91ACE2C}"/>
              </a:ext>
            </a:extLst>
          </p:cNvPr>
          <p:cNvSpPr/>
          <p:nvPr/>
        </p:nvSpPr>
        <p:spPr>
          <a:xfrm>
            <a:off x="1281957" y="702468"/>
            <a:ext cx="19614456" cy="1754326"/>
          </a:xfrm>
          <a:prstGeom prst="rect">
            <a:avLst/>
          </a:prstGeom>
        </p:spPr>
        <p:txBody>
          <a:bodyPr wrap="square">
            <a:spAutoFit/>
          </a:bodyPr>
          <a:lstStyle/>
          <a:p>
            <a:r>
              <a:rPr lang="en-US" altLang="zh-CN" sz="5400" b="1" dirty="0">
                <a:latin typeface="+mj-ea"/>
                <a:ea typeface="+mj-ea"/>
              </a:rPr>
              <a:t>2</a:t>
            </a:r>
            <a:r>
              <a:rPr lang="zh-CN" altLang="en-US" sz="5400" b="1" dirty="0"/>
              <a:t>）根据材料一、二并结合所学知识，简析明中后期海禁政策调整的原因及其影响。</a:t>
            </a:r>
          </a:p>
        </p:txBody>
      </p:sp>
      <p:sp>
        <p:nvSpPr>
          <p:cNvPr id="8" name="矩形 7">
            <a:extLst>
              <a:ext uri="{FF2B5EF4-FFF2-40B4-BE49-F238E27FC236}">
                <a16:creationId xmlns="" xmlns:a16="http://schemas.microsoft.com/office/drawing/2014/main" id="{9C05E9A6-7087-404C-9338-7FD472EB5325}"/>
              </a:ext>
            </a:extLst>
          </p:cNvPr>
          <p:cNvSpPr/>
          <p:nvPr/>
        </p:nvSpPr>
        <p:spPr>
          <a:xfrm>
            <a:off x="1275327" y="3009180"/>
            <a:ext cx="20069999" cy="3582519"/>
          </a:xfrm>
          <a:prstGeom prst="rect">
            <a:avLst/>
          </a:prstGeom>
        </p:spPr>
        <p:txBody>
          <a:bodyPr wrap="square">
            <a:spAutoFit/>
          </a:bodyPr>
          <a:lstStyle/>
          <a:p>
            <a:r>
              <a:rPr lang="zh-CN" altLang="en-US" sz="5400" dirty="0">
                <a:solidFill>
                  <a:srgbClr val="FF0000"/>
                </a:solidFill>
                <a:latin typeface="黑体" panose="02010609060101010101" pitchFamily="49" charset="-122"/>
                <a:ea typeface="黑体" panose="02010609060101010101" pitchFamily="49" charset="-122"/>
              </a:rPr>
              <a:t>    答案</a:t>
            </a:r>
            <a:r>
              <a:rPr lang="zh-CN" altLang="en-US" sz="5400" dirty="0">
                <a:solidFill>
                  <a:srgbClr val="FF0000"/>
                </a:solidFill>
                <a:latin typeface="楷体" panose="02010609060101010101" pitchFamily="49" charset="-122"/>
                <a:ea typeface="楷体" panose="02010609060101010101" pitchFamily="49" charset="-122"/>
              </a:rPr>
              <a:t>：</a:t>
            </a:r>
            <a:r>
              <a:rPr lang="zh-CN" altLang="en-US" sz="5400" b="1" dirty="0">
                <a:solidFill>
                  <a:srgbClr val="2A5CAA"/>
                </a:solidFill>
                <a:latin typeface="楷体" panose="02010609060101010101" pitchFamily="49" charset="-122"/>
                <a:ea typeface="楷体" panose="02010609060101010101" pitchFamily="49" charset="-122"/>
              </a:rPr>
              <a:t>原因：敌对势力消亡；影响沿海百姓生计；严禁政策已不合时宜。</a:t>
            </a:r>
          </a:p>
          <a:p>
            <a:pPr>
              <a:lnSpc>
                <a:spcPct val="110000"/>
              </a:lnSpc>
            </a:pPr>
            <a:r>
              <a:rPr lang="zh-CN" altLang="en-US" sz="5400" b="1" dirty="0">
                <a:solidFill>
                  <a:srgbClr val="2A5CAA"/>
                </a:solidFill>
                <a:latin typeface="楷体" panose="02010609060101010101" pitchFamily="49" charset="-122"/>
                <a:ea typeface="楷体" panose="02010609060101010101" pitchFamily="49" charset="-122"/>
              </a:rPr>
              <a:t>    </a:t>
            </a:r>
            <a:r>
              <a:rPr lang="zh-CN" altLang="en-US" sz="5400" b="1" dirty="0" smtClean="0">
                <a:solidFill>
                  <a:srgbClr val="2A5CAA"/>
                </a:solidFill>
                <a:latin typeface="楷体" panose="02010609060101010101" pitchFamily="49" charset="-122"/>
                <a:ea typeface="楷体" panose="02010609060101010101" pitchFamily="49" charset="-122"/>
              </a:rPr>
              <a:t>影响</a:t>
            </a:r>
            <a:r>
              <a:rPr lang="zh-CN" altLang="en-US" sz="5400" b="1" dirty="0">
                <a:solidFill>
                  <a:srgbClr val="2A5CAA"/>
                </a:solidFill>
                <a:latin typeface="楷体" panose="02010609060101010101" pitchFamily="49" charset="-122"/>
                <a:ea typeface="楷体" panose="02010609060101010101" pitchFamily="49" charset="-122"/>
              </a:rPr>
              <a:t>：开禁促成了海上贸易发展；有利于沿海百姓的生计，海外移民；加速白银内流，促成制度变革。</a:t>
            </a:r>
            <a:endParaRPr lang="zh-CN" altLang="en-US" sz="5400" dirty="0"/>
          </a:p>
        </p:txBody>
      </p:sp>
      <p:sp>
        <p:nvSpPr>
          <p:cNvPr id="9" name="矩形 8">
            <a:extLst>
              <a:ext uri="{FF2B5EF4-FFF2-40B4-BE49-F238E27FC236}">
                <a16:creationId xmlns="" xmlns:a16="http://schemas.microsoft.com/office/drawing/2014/main" id="{E7FF8A91-28EA-4B64-B7B9-DBFFBE7AA2BD}"/>
              </a:ext>
            </a:extLst>
          </p:cNvPr>
          <p:cNvSpPr/>
          <p:nvPr/>
        </p:nvSpPr>
        <p:spPr>
          <a:xfrm>
            <a:off x="1250650" y="7491675"/>
            <a:ext cx="20070000" cy="4579715"/>
          </a:xfrm>
          <a:prstGeom prst="rect">
            <a:avLst/>
          </a:prstGeom>
        </p:spPr>
        <p:txBody>
          <a:bodyPr wrap="square">
            <a:spAutoFit/>
          </a:bodyPr>
          <a:lstStyle/>
          <a:p>
            <a:pPr>
              <a:lnSpc>
                <a:spcPct val="110000"/>
              </a:lnSpc>
            </a:pPr>
            <a:r>
              <a:rPr lang="zh-CN" altLang="en-US" sz="5400" dirty="0">
                <a:solidFill>
                  <a:srgbClr val="FF0000"/>
                </a:solidFill>
                <a:latin typeface="黑体" panose="02010609060101010101" pitchFamily="49" charset="-122"/>
                <a:ea typeface="黑体" panose="02010609060101010101" pitchFamily="49" charset="-122"/>
              </a:rPr>
              <a:t>    解析</a:t>
            </a:r>
            <a:r>
              <a:rPr lang="zh-CN" altLang="en-US" sz="5400" dirty="0">
                <a:solidFill>
                  <a:srgbClr val="FF0000"/>
                </a:solidFill>
                <a:latin typeface="楷体" panose="02010609060101010101" pitchFamily="49" charset="-122"/>
                <a:ea typeface="楷体" panose="02010609060101010101" pitchFamily="49" charset="-122"/>
              </a:rPr>
              <a:t>：</a:t>
            </a:r>
            <a:r>
              <a:rPr lang="zh-CN" altLang="en-US" sz="5400" b="1" dirty="0">
                <a:solidFill>
                  <a:srgbClr val="2A5CAA"/>
                </a:solidFill>
                <a:latin typeface="楷体" panose="02010609060101010101" pitchFamily="49" charset="-122"/>
                <a:ea typeface="楷体" panose="02010609060101010101" pitchFamily="49" charset="-122"/>
              </a:rPr>
              <a:t>本问需从政治形势的变化与政策的危害来分析，政策的调整是顺应时代变化的，带来积极影响，依据“福建漳州月港兴起</a:t>
            </a:r>
            <a:r>
              <a:rPr lang="en-US" altLang="zh-CN" sz="5400" b="1" dirty="0">
                <a:solidFill>
                  <a:srgbClr val="2A5CAA"/>
                </a:solidFill>
                <a:latin typeface="楷体" panose="02010609060101010101" pitchFamily="49" charset="-122"/>
                <a:ea typeface="楷体" panose="02010609060101010101" pitchFamily="49" charset="-122"/>
              </a:rPr>
              <a:t>……</a:t>
            </a:r>
            <a:r>
              <a:rPr lang="zh-CN" altLang="en-US" sz="5400" b="1" dirty="0">
                <a:solidFill>
                  <a:srgbClr val="2A5CAA"/>
                </a:solidFill>
                <a:latin typeface="楷体" panose="02010609060101010101" pitchFamily="49" charset="-122"/>
                <a:ea typeface="楷体" panose="02010609060101010101" pitchFamily="49" charset="-122"/>
              </a:rPr>
              <a:t>商贩或移居于吕宋（今菲律宾）者甚众</a:t>
            </a:r>
            <a:r>
              <a:rPr lang="en-US" altLang="zh-CN" sz="5400" b="1" dirty="0">
                <a:solidFill>
                  <a:srgbClr val="2A5CAA"/>
                </a:solidFill>
                <a:latin typeface="楷体" panose="02010609060101010101" pitchFamily="49" charset="-122"/>
                <a:ea typeface="楷体" panose="02010609060101010101" pitchFamily="49" charset="-122"/>
              </a:rPr>
              <a:t>……</a:t>
            </a:r>
            <a:r>
              <a:rPr lang="zh-CN" altLang="en-US" sz="5400" b="1" dirty="0">
                <a:solidFill>
                  <a:srgbClr val="2A5CAA"/>
                </a:solidFill>
                <a:latin typeface="楷体" panose="02010609060101010101" pitchFamily="49" charset="-122"/>
                <a:ea typeface="楷体" panose="02010609060101010101" pitchFamily="49" charset="-122"/>
              </a:rPr>
              <a:t>促成了税收等政策的改变”等信息分析归纳。</a:t>
            </a:r>
          </a:p>
          <a:p>
            <a:endParaRPr lang="zh-CN" altLang="en-US" sz="5400" dirty="0"/>
          </a:p>
        </p:txBody>
      </p:sp>
    </p:spTree>
    <p:extLst>
      <p:ext uri="{BB962C8B-B14F-4D97-AF65-F5344CB8AC3E}">
        <p14:creationId xmlns:p14="http://schemas.microsoft.com/office/powerpoint/2010/main" val="9798309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a:extLst>
              <a:ext uri="{FF2B5EF4-FFF2-40B4-BE49-F238E27FC236}">
                <a16:creationId xmlns="" xmlns:a16="http://schemas.microsoft.com/office/drawing/2014/main" id="{D828DCAC-C5AD-43F0-B6AD-D34DDBEADD1A}"/>
              </a:ext>
            </a:extLst>
          </p:cNvPr>
          <p:cNvSpPr txBox="1"/>
          <p:nvPr/>
        </p:nvSpPr>
        <p:spPr>
          <a:xfrm>
            <a:off x="4225206" y="1434670"/>
            <a:ext cx="15607799" cy="923330"/>
          </a:xfrm>
          <a:prstGeom prst="rect">
            <a:avLst/>
          </a:prstGeom>
          <a:noFill/>
        </p:spPr>
        <p:txBody>
          <a:bodyPr wrap="square" rtlCol="0">
            <a:spAutoFit/>
          </a:bodyPr>
          <a:lstStyle/>
          <a:p>
            <a:pPr algn="ctr"/>
            <a:r>
              <a:rPr lang="zh-CN" altLang="en-US" sz="5400" dirty="0">
                <a:solidFill>
                  <a:srgbClr val="FF0000"/>
                </a:solidFill>
                <a:latin typeface="黑体" panose="02010609060101010101" pitchFamily="49" charset="-122"/>
                <a:ea typeface="黑体" panose="02010609060101010101" pitchFamily="49" charset="-122"/>
              </a:rPr>
              <a:t>历史主观试题的解题技巧</a:t>
            </a:r>
          </a:p>
        </p:txBody>
      </p:sp>
      <p:pic>
        <p:nvPicPr>
          <p:cNvPr id="5" name="图片 4">
            <a:extLst>
              <a:ext uri="{FF2B5EF4-FFF2-40B4-BE49-F238E27FC236}">
                <a16:creationId xmlns="" xmlns:a16="http://schemas.microsoft.com/office/drawing/2014/main" id="{4B9F4F2A-8898-439D-B20E-717FFA4EA259}"/>
              </a:ext>
            </a:extLst>
          </p:cNvPr>
          <p:cNvPicPr>
            <a:picLocks noChangeAspect="1"/>
          </p:cNvPicPr>
          <p:nvPr/>
        </p:nvPicPr>
        <p:blipFill rotWithShape="1">
          <a:blip r:embed="rId2"/>
          <a:srcRect t="7595" b="16853"/>
          <a:stretch/>
        </p:blipFill>
        <p:spPr>
          <a:xfrm>
            <a:off x="6075133" y="2853000"/>
            <a:ext cx="12308621" cy="9817971"/>
          </a:xfrm>
          <a:prstGeom prst="rect">
            <a:avLst/>
          </a:prstGeom>
        </p:spPr>
      </p:pic>
      <p:grpSp>
        <p:nvGrpSpPr>
          <p:cNvPr id="9" name="组合 8"/>
          <p:cNvGrpSpPr/>
          <p:nvPr/>
        </p:nvGrpSpPr>
        <p:grpSpPr>
          <a:xfrm>
            <a:off x="1312607" y="1365997"/>
            <a:ext cx="3420000" cy="954107"/>
            <a:chOff x="1312607" y="1365997"/>
            <a:chExt cx="3420000" cy="954107"/>
          </a:xfrm>
        </p:grpSpPr>
        <p:sp>
          <p:nvSpPr>
            <p:cNvPr id="10" name="对角圆角矩形 36">
              <a:extLst>
                <a:ext uri="{FF2B5EF4-FFF2-40B4-BE49-F238E27FC236}">
                  <a16:creationId xmlns="" xmlns:a16="http://schemas.microsoft.com/office/drawing/2014/main" id="{155AB085-2910-4D1A-B1B7-E7789E6201CC}"/>
                </a:ext>
              </a:extLst>
            </p:cNvPr>
            <p:cNvSpPr/>
            <p:nvPr/>
          </p:nvSpPr>
          <p:spPr>
            <a:xfrm>
              <a:off x="1312607" y="1420104"/>
              <a:ext cx="3420000" cy="900000"/>
            </a:xfrm>
            <a:prstGeom prst="round2DiagRect">
              <a:avLst/>
            </a:prstGeom>
            <a:solidFill>
              <a:srgbClr val="DA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5">
              <a:extLst>
                <a:ext uri="{FF2B5EF4-FFF2-40B4-BE49-F238E27FC236}">
                  <a16:creationId xmlns="" xmlns:a16="http://schemas.microsoft.com/office/drawing/2014/main" id="{639EFC4E-D30F-4252-B63D-0CEABCE7AE4D}"/>
                </a:ext>
              </a:extLst>
            </p:cNvPr>
            <p:cNvSpPr txBox="1"/>
            <p:nvPr/>
          </p:nvSpPr>
          <p:spPr>
            <a:xfrm>
              <a:off x="1520650" y="1365997"/>
              <a:ext cx="3070071" cy="954107"/>
            </a:xfrm>
            <a:prstGeom prst="rect">
              <a:avLst/>
            </a:prstGeom>
            <a:noFill/>
          </p:spPr>
          <p:txBody>
            <a:bodyPr wrap="none" rtlCol="0" anchor="ctr" anchorCtr="1">
              <a:spAutoFit/>
            </a:bodyPr>
            <a:lstStyle/>
            <a:p>
              <a:r>
                <a:rPr lang="zh-CN" altLang="en-US" sz="5600" b="1" dirty="0" smtClean="0">
                  <a:solidFill>
                    <a:schemeClr val="bg1"/>
                  </a:solidFill>
                  <a:latin typeface="黑体" panose="02010609060101010101" pitchFamily="49" charset="-122"/>
                  <a:ea typeface="黑体" panose="02010609060101010101" pitchFamily="49" charset="-122"/>
                </a:rPr>
                <a:t>方法便笺</a:t>
              </a:r>
              <a:endParaRPr lang="zh-CN" altLang="en-US" sz="5600" b="1" dirty="0">
                <a:solidFill>
                  <a:schemeClr val="bg1"/>
                </a:solidFill>
                <a:latin typeface="黑体" panose="02010609060101010101" pitchFamily="49" charset="-122"/>
                <a:ea typeface="黑体" panose="02010609060101010101" pitchFamily="49" charset="-122"/>
              </a:endParaRPr>
            </a:p>
          </p:txBody>
        </p:sp>
      </p:grpSp>
      <p:grpSp>
        <p:nvGrpSpPr>
          <p:cNvPr id="12" name="组合 11">
            <a:extLst>
              <a:ext uri="{FF2B5EF4-FFF2-40B4-BE49-F238E27FC236}">
                <a16:creationId xmlns="" xmlns:a16="http://schemas.microsoft.com/office/drawing/2014/main" id="{725B54CF-A9FC-414F-929B-71435E45022C}"/>
              </a:ext>
            </a:extLst>
          </p:cNvPr>
          <p:cNvGrpSpPr/>
          <p:nvPr/>
        </p:nvGrpSpPr>
        <p:grpSpPr>
          <a:xfrm>
            <a:off x="21320650" y="4338000"/>
            <a:ext cx="2700000" cy="4596059"/>
            <a:chOff x="21320650" y="4338000"/>
            <a:chExt cx="2700000" cy="4596059"/>
          </a:xfrm>
        </p:grpSpPr>
        <p:pic>
          <p:nvPicPr>
            <p:cNvPr id="13" name="图片 12">
              <a:extLst>
                <a:ext uri="{FF2B5EF4-FFF2-40B4-BE49-F238E27FC236}">
                  <a16:creationId xmlns="" xmlns:a16="http://schemas.microsoft.com/office/drawing/2014/main" id="{B6D23B72-8BCD-4740-B223-371AEB52657F}"/>
                </a:ext>
              </a:extLst>
            </p:cNvPr>
            <p:cNvPicPr>
              <a:picLocks noChangeAspect="1"/>
            </p:cNvPicPr>
            <p:nvPr/>
          </p:nvPicPr>
          <p:blipFill rotWithShape="1">
            <a:blip r:embed="rId3">
              <a:extLst>
                <a:ext uri="{28A0092B-C50C-407E-A947-70E740481C1C}">
                  <a14:useLocalDpi xmlns:a14="http://schemas.microsoft.com/office/drawing/2010/main" val="0"/>
                </a:ext>
              </a:extLst>
            </a:blip>
            <a:srcRect r="45499"/>
            <a:stretch/>
          </p:blipFill>
          <p:spPr>
            <a:xfrm>
              <a:off x="21320650" y="4338000"/>
              <a:ext cx="2700000" cy="4596059"/>
            </a:xfrm>
            <a:prstGeom prst="rect">
              <a:avLst/>
            </a:prstGeom>
          </p:spPr>
        </p:pic>
        <p:sp>
          <p:nvSpPr>
            <p:cNvPr id="14" name="页脚占位符 11">
              <a:extLst>
                <a:ext uri="{FF2B5EF4-FFF2-40B4-BE49-F238E27FC236}">
                  <a16:creationId xmlns="" xmlns:a16="http://schemas.microsoft.com/office/drawing/2014/main" id="{4951F417-1109-4DFF-9203-F13446924912}"/>
                </a:ext>
              </a:extLst>
            </p:cNvPr>
            <p:cNvSpPr txBox="1">
              <a:spLocks/>
            </p:cNvSpPr>
            <p:nvPr/>
          </p:nvSpPr>
          <p:spPr>
            <a:xfrm>
              <a:off x="21715119" y="5933242"/>
              <a:ext cx="2285390" cy="1596555"/>
            </a:xfrm>
            <a:prstGeom prst="rect">
              <a:avLst/>
            </a:prstGeom>
          </p:spPr>
          <p:txBody>
            <a:bodyPr vert="horz" lIns="65384" tIns="32692" rIns="65384" bIns="32692" rtlCol="0" anchor="ctr"/>
            <a:lstStyle>
              <a:defPPr>
                <a:defRPr lang="zh-CN"/>
              </a:defPPr>
              <a:lvl1pPr marL="0" algn="l" defTabSz="1827530" rtl="0" eaLnBrk="1" latinLnBrk="0" hangingPunct="1">
                <a:defRPr sz="2400" b="1" kern="1200">
                  <a:solidFill>
                    <a:schemeClr val="tx1"/>
                  </a:solidFill>
                  <a:latin typeface="方正书宋_GBK" panose="03000509000000000000" pitchFamily="65" charset="-122"/>
                  <a:ea typeface="方正书宋_GBK" panose="03000509000000000000" pitchFamily="65" charset="-122"/>
                  <a:cs typeface="+mn-cs"/>
                </a:defRPr>
              </a:lvl1pPr>
              <a:lvl2pPr marL="913765" algn="l" defTabSz="1827530" rtl="0" eaLnBrk="1" latinLnBrk="0" hangingPunct="1">
                <a:defRPr sz="3600" kern="1200">
                  <a:solidFill>
                    <a:schemeClr val="tx1"/>
                  </a:solidFill>
                  <a:latin typeface="+mn-lt"/>
                  <a:ea typeface="+mn-ea"/>
                  <a:cs typeface="+mn-cs"/>
                </a:defRPr>
              </a:lvl2pPr>
              <a:lvl3pPr marL="1828165" algn="l" defTabSz="1827530" rtl="0" eaLnBrk="1" latinLnBrk="0" hangingPunct="1">
                <a:defRPr sz="3600" kern="1200">
                  <a:solidFill>
                    <a:schemeClr val="tx1"/>
                  </a:solidFill>
                  <a:latin typeface="+mn-lt"/>
                  <a:ea typeface="+mn-ea"/>
                  <a:cs typeface="+mn-cs"/>
                </a:defRPr>
              </a:lvl3pPr>
              <a:lvl4pPr marL="2741930" algn="l" defTabSz="1827530" rtl="0" eaLnBrk="1" latinLnBrk="0" hangingPunct="1">
                <a:defRPr sz="3600" kern="1200">
                  <a:solidFill>
                    <a:schemeClr val="tx1"/>
                  </a:solidFill>
                  <a:latin typeface="+mn-lt"/>
                  <a:ea typeface="+mn-ea"/>
                  <a:cs typeface="+mn-cs"/>
                </a:defRPr>
              </a:lvl4pPr>
              <a:lvl5pPr marL="3655695" algn="l" defTabSz="1827530" rtl="0" eaLnBrk="1" latinLnBrk="0" hangingPunct="1">
                <a:defRPr sz="3600" kern="1200">
                  <a:solidFill>
                    <a:schemeClr val="tx1"/>
                  </a:solidFill>
                  <a:latin typeface="+mn-lt"/>
                  <a:ea typeface="+mn-ea"/>
                  <a:cs typeface="+mn-cs"/>
                </a:defRPr>
              </a:lvl5pPr>
              <a:lvl6pPr marL="4570095" algn="l" defTabSz="1827530" rtl="0" eaLnBrk="1" latinLnBrk="0" hangingPunct="1">
                <a:defRPr sz="3600" kern="1200">
                  <a:solidFill>
                    <a:schemeClr val="tx1"/>
                  </a:solidFill>
                  <a:latin typeface="+mn-lt"/>
                  <a:ea typeface="+mn-ea"/>
                  <a:cs typeface="+mn-cs"/>
                </a:defRPr>
              </a:lvl6pPr>
              <a:lvl7pPr marL="5483860" algn="l" defTabSz="1827530" rtl="0" eaLnBrk="1" latinLnBrk="0" hangingPunct="1">
                <a:defRPr sz="3600" kern="1200">
                  <a:solidFill>
                    <a:schemeClr val="tx1"/>
                  </a:solidFill>
                  <a:latin typeface="+mn-lt"/>
                  <a:ea typeface="+mn-ea"/>
                  <a:cs typeface="+mn-cs"/>
                </a:defRPr>
              </a:lvl7pPr>
              <a:lvl8pPr marL="6397625" algn="l" defTabSz="1827530" rtl="0" eaLnBrk="1" latinLnBrk="0" hangingPunct="1">
                <a:defRPr sz="3600" kern="1200">
                  <a:solidFill>
                    <a:schemeClr val="tx1"/>
                  </a:solidFill>
                  <a:latin typeface="+mn-lt"/>
                  <a:ea typeface="+mn-ea"/>
                  <a:cs typeface="+mn-cs"/>
                </a:defRPr>
              </a:lvl8pPr>
              <a:lvl9pPr marL="7311390" algn="l" defTabSz="1827530" rtl="0" eaLnBrk="1" latinLnBrk="0" hangingPunct="1">
                <a:defRPr sz="3600" kern="1200">
                  <a:solidFill>
                    <a:schemeClr val="tx1"/>
                  </a:solidFill>
                  <a:latin typeface="+mn-lt"/>
                  <a:ea typeface="+mn-ea"/>
                  <a:cs typeface="+mn-cs"/>
                </a:defRPr>
              </a:lvl9pPr>
            </a:lstStyle>
            <a:p>
              <a:pPr algn="ctr"/>
              <a:r>
                <a:rPr lang="zh-CN" altLang="en-US" sz="3600" dirty="0">
                  <a:latin typeface="宋体" panose="02010600030101010101" pitchFamily="2" charset="-122"/>
                  <a:ea typeface="宋体" panose="02010600030101010101" pitchFamily="2" charset="-122"/>
                </a:rPr>
                <a:t>第</a:t>
              </a:r>
              <a:r>
                <a:rPr lang="en-US" altLang="zh-CN" sz="3600" dirty="0">
                  <a:latin typeface="宋体" panose="02010600030101010101" pitchFamily="2" charset="-122"/>
                  <a:ea typeface="宋体" panose="02010600030101010101" pitchFamily="2" charset="-122"/>
                  <a:cs typeface="Times New Roman" panose="02020603050405020304" pitchFamily="18" charset="0"/>
                </a:rPr>
                <a:t>8</a:t>
              </a:r>
              <a:r>
                <a:rPr lang="zh-CN" altLang="en-US" sz="3600" dirty="0">
                  <a:latin typeface="宋体" panose="02010600030101010101" pitchFamily="2" charset="-122"/>
                  <a:ea typeface="宋体" panose="02010600030101010101" pitchFamily="2" charset="-122"/>
                </a:rPr>
                <a:t>课  </a:t>
              </a:r>
              <a:endParaRPr lang="en-US" altLang="zh-CN" sz="3600" dirty="0">
                <a:latin typeface="宋体" panose="02010600030101010101" pitchFamily="2" charset="-122"/>
                <a:ea typeface="宋体" panose="02010600030101010101" pitchFamily="2" charset="-122"/>
              </a:endParaRPr>
            </a:p>
            <a:p>
              <a:pPr algn="ctr"/>
              <a:r>
                <a:rPr lang="zh-CN" altLang="en-US" sz="3600" dirty="0">
                  <a:latin typeface="宋体" panose="02010600030101010101" pitchFamily="2" charset="-122"/>
                  <a:ea typeface="宋体" panose="02010600030101010101" pitchFamily="2" charset="-122"/>
                </a:rPr>
                <a:t>方法便笺</a:t>
              </a:r>
            </a:p>
            <a:p>
              <a:pPr algn="ctr"/>
              <a:r>
                <a:rPr lang="en-US" altLang="zh-CN" sz="3600" dirty="0" smtClean="0">
                  <a:solidFill>
                    <a:srgbClr val="FF0000"/>
                  </a:solidFill>
                  <a:latin typeface="宋体" panose="02010600030101010101" pitchFamily="2" charset="-122"/>
                  <a:ea typeface="宋体" panose="02010600030101010101" pitchFamily="2" charset="-122"/>
                </a:rPr>
                <a:t>P</a:t>
              </a:r>
              <a:r>
                <a:rPr lang="en-US" altLang="zh-CN" sz="3600" dirty="0" smtClean="0">
                  <a:solidFill>
                    <a:srgbClr val="FF0000"/>
                  </a:solidFill>
                  <a:latin typeface="宋体" panose="02010600030101010101" pitchFamily="2" charset="-122"/>
                  <a:ea typeface="宋体" panose="02010600030101010101" pitchFamily="2" charset="-122"/>
                  <a:cs typeface="Times New Roman" panose="02020603050405020304" pitchFamily="18" charset="0"/>
                </a:rPr>
                <a:t>46</a:t>
              </a:r>
              <a:endParaRPr lang="zh-CN" altLang="en-US" sz="3600" dirty="0">
                <a:solidFill>
                  <a:srgbClr val="FF0000"/>
                </a:solidFill>
                <a:latin typeface="宋体" panose="02010600030101010101" pitchFamily="2" charset="-122"/>
                <a:ea typeface="宋体" panose="02010600030101010101" pitchFamily="2" charset="-122"/>
                <a:cs typeface="Times New Roman" panose="02020603050405020304" pitchFamily="18" charset="0"/>
              </a:endParaRPr>
            </a:p>
          </p:txBody>
        </p:sp>
      </p:grpSp>
    </p:spTree>
    <p:extLst>
      <p:ext uri="{BB962C8B-B14F-4D97-AF65-F5344CB8AC3E}">
        <p14:creationId xmlns:p14="http://schemas.microsoft.com/office/powerpoint/2010/main" val="3325741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a:extLst>
              <a:ext uri="{FF2B5EF4-FFF2-40B4-BE49-F238E27FC236}">
                <a16:creationId xmlns="" xmlns:a16="http://schemas.microsoft.com/office/drawing/2014/main" id="{D828DCAC-C5AD-43F0-B6AD-D34DDBEADD1A}"/>
              </a:ext>
            </a:extLst>
          </p:cNvPr>
          <p:cNvSpPr txBox="1"/>
          <p:nvPr/>
        </p:nvSpPr>
        <p:spPr>
          <a:xfrm>
            <a:off x="4225206" y="1434670"/>
            <a:ext cx="15607799" cy="923330"/>
          </a:xfrm>
          <a:prstGeom prst="rect">
            <a:avLst/>
          </a:prstGeom>
          <a:noFill/>
        </p:spPr>
        <p:txBody>
          <a:bodyPr wrap="square" rtlCol="0">
            <a:spAutoFit/>
          </a:bodyPr>
          <a:lstStyle/>
          <a:p>
            <a:pPr algn="ctr"/>
            <a:r>
              <a:rPr lang="zh-CN" altLang="en-US" sz="5400" dirty="0">
                <a:solidFill>
                  <a:srgbClr val="FF0000"/>
                </a:solidFill>
                <a:latin typeface="黑体" panose="02010609060101010101" pitchFamily="49" charset="-122"/>
                <a:ea typeface="黑体" panose="02010609060101010101" pitchFamily="49" charset="-122"/>
              </a:rPr>
              <a:t>历史主观试题的解题技巧</a:t>
            </a:r>
          </a:p>
        </p:txBody>
      </p:sp>
      <p:pic>
        <p:nvPicPr>
          <p:cNvPr id="10" name="图片 9">
            <a:extLst>
              <a:ext uri="{FF2B5EF4-FFF2-40B4-BE49-F238E27FC236}">
                <a16:creationId xmlns="" xmlns:a16="http://schemas.microsoft.com/office/drawing/2014/main" id="{5F43BF01-D666-46A7-A10D-2B7208330D86}"/>
              </a:ext>
            </a:extLst>
          </p:cNvPr>
          <p:cNvPicPr>
            <a:picLocks noChangeAspect="1"/>
          </p:cNvPicPr>
          <p:nvPr/>
        </p:nvPicPr>
        <p:blipFill rotWithShape="1">
          <a:blip r:embed="rId2">
            <a:clrChange>
              <a:clrFrom>
                <a:srgbClr val="EAF6FD"/>
              </a:clrFrom>
              <a:clrTo>
                <a:srgbClr val="EAF6FD">
                  <a:alpha val="0"/>
                </a:srgbClr>
              </a:clrTo>
            </a:clrChange>
          </a:blip>
          <a:srcRect l="4876" t="146"/>
          <a:stretch/>
        </p:blipFill>
        <p:spPr>
          <a:xfrm>
            <a:off x="6363478" y="5098957"/>
            <a:ext cx="11656045" cy="7879043"/>
          </a:xfrm>
          <a:prstGeom prst="rect">
            <a:avLst/>
          </a:prstGeom>
        </p:spPr>
      </p:pic>
      <p:pic>
        <p:nvPicPr>
          <p:cNvPr id="9" name="图片 8">
            <a:extLst>
              <a:ext uri="{FF2B5EF4-FFF2-40B4-BE49-F238E27FC236}">
                <a16:creationId xmlns="" xmlns:a16="http://schemas.microsoft.com/office/drawing/2014/main" id="{4B9F4F2A-8898-439D-B20E-717FFA4EA259}"/>
              </a:ext>
            </a:extLst>
          </p:cNvPr>
          <p:cNvPicPr>
            <a:picLocks noChangeAspect="1"/>
          </p:cNvPicPr>
          <p:nvPr/>
        </p:nvPicPr>
        <p:blipFill rotWithShape="1">
          <a:blip r:embed="rId3">
            <a:clrChange>
              <a:clrFrom>
                <a:srgbClr val="EAF6FD"/>
              </a:clrFrom>
              <a:clrTo>
                <a:srgbClr val="EAF6FD">
                  <a:alpha val="0"/>
                </a:srgbClr>
              </a:clrTo>
            </a:clrChange>
          </a:blip>
          <a:srcRect l="1360" t="84152" r="607" b="-91"/>
          <a:stretch/>
        </p:blipFill>
        <p:spPr>
          <a:xfrm>
            <a:off x="5952931" y="3046223"/>
            <a:ext cx="12066592" cy="2071396"/>
          </a:xfrm>
          <a:prstGeom prst="rect">
            <a:avLst/>
          </a:prstGeom>
        </p:spPr>
      </p:pic>
      <p:grpSp>
        <p:nvGrpSpPr>
          <p:cNvPr id="11" name="组合 10"/>
          <p:cNvGrpSpPr/>
          <p:nvPr/>
        </p:nvGrpSpPr>
        <p:grpSpPr>
          <a:xfrm>
            <a:off x="1312607" y="1365997"/>
            <a:ext cx="3420000" cy="954107"/>
            <a:chOff x="1312607" y="1365997"/>
            <a:chExt cx="3420000" cy="954107"/>
          </a:xfrm>
        </p:grpSpPr>
        <p:sp>
          <p:nvSpPr>
            <p:cNvPr id="12" name="对角圆角矩形 36">
              <a:extLst>
                <a:ext uri="{FF2B5EF4-FFF2-40B4-BE49-F238E27FC236}">
                  <a16:creationId xmlns="" xmlns:a16="http://schemas.microsoft.com/office/drawing/2014/main" id="{155AB085-2910-4D1A-B1B7-E7789E6201CC}"/>
                </a:ext>
              </a:extLst>
            </p:cNvPr>
            <p:cNvSpPr/>
            <p:nvPr/>
          </p:nvSpPr>
          <p:spPr>
            <a:xfrm>
              <a:off x="1312607" y="1420104"/>
              <a:ext cx="3420000" cy="900000"/>
            </a:xfrm>
            <a:prstGeom prst="round2DiagRect">
              <a:avLst/>
            </a:prstGeom>
            <a:solidFill>
              <a:srgbClr val="DA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文本框 5">
              <a:extLst>
                <a:ext uri="{FF2B5EF4-FFF2-40B4-BE49-F238E27FC236}">
                  <a16:creationId xmlns="" xmlns:a16="http://schemas.microsoft.com/office/drawing/2014/main" id="{639EFC4E-D30F-4252-B63D-0CEABCE7AE4D}"/>
                </a:ext>
              </a:extLst>
            </p:cNvPr>
            <p:cNvSpPr txBox="1"/>
            <p:nvPr/>
          </p:nvSpPr>
          <p:spPr>
            <a:xfrm>
              <a:off x="1520650" y="1365997"/>
              <a:ext cx="3070071" cy="954107"/>
            </a:xfrm>
            <a:prstGeom prst="rect">
              <a:avLst/>
            </a:prstGeom>
            <a:noFill/>
          </p:spPr>
          <p:txBody>
            <a:bodyPr wrap="none" rtlCol="0" anchor="ctr" anchorCtr="1">
              <a:spAutoFit/>
            </a:bodyPr>
            <a:lstStyle/>
            <a:p>
              <a:r>
                <a:rPr lang="zh-CN" altLang="en-US" sz="5600" b="1" dirty="0" smtClean="0">
                  <a:solidFill>
                    <a:schemeClr val="bg1"/>
                  </a:solidFill>
                  <a:latin typeface="黑体" panose="02010609060101010101" pitchFamily="49" charset="-122"/>
                  <a:ea typeface="黑体" panose="02010609060101010101" pitchFamily="49" charset="-122"/>
                </a:rPr>
                <a:t>方法便笺</a:t>
              </a:r>
              <a:endParaRPr lang="zh-CN" altLang="en-US" sz="5600" b="1" dirty="0">
                <a:solidFill>
                  <a:schemeClr val="bg1"/>
                </a:solidFill>
                <a:latin typeface="黑体" panose="02010609060101010101" pitchFamily="49" charset="-122"/>
                <a:ea typeface="黑体" panose="02010609060101010101" pitchFamily="49" charset="-122"/>
              </a:endParaRPr>
            </a:p>
          </p:txBody>
        </p:sp>
      </p:grpSp>
      <p:grpSp>
        <p:nvGrpSpPr>
          <p:cNvPr id="14" name="组合 13">
            <a:extLst>
              <a:ext uri="{FF2B5EF4-FFF2-40B4-BE49-F238E27FC236}">
                <a16:creationId xmlns="" xmlns:a16="http://schemas.microsoft.com/office/drawing/2014/main" id="{725B54CF-A9FC-414F-929B-71435E45022C}"/>
              </a:ext>
            </a:extLst>
          </p:cNvPr>
          <p:cNvGrpSpPr/>
          <p:nvPr/>
        </p:nvGrpSpPr>
        <p:grpSpPr>
          <a:xfrm>
            <a:off x="21320650" y="4338000"/>
            <a:ext cx="2700000" cy="4596059"/>
            <a:chOff x="21320650" y="4338000"/>
            <a:chExt cx="2700000" cy="4596059"/>
          </a:xfrm>
        </p:grpSpPr>
        <p:pic>
          <p:nvPicPr>
            <p:cNvPr id="15" name="图片 14">
              <a:extLst>
                <a:ext uri="{FF2B5EF4-FFF2-40B4-BE49-F238E27FC236}">
                  <a16:creationId xmlns="" xmlns:a16="http://schemas.microsoft.com/office/drawing/2014/main" id="{B6D23B72-8BCD-4740-B223-371AEB52657F}"/>
                </a:ext>
              </a:extLst>
            </p:cNvPr>
            <p:cNvPicPr>
              <a:picLocks noChangeAspect="1"/>
            </p:cNvPicPr>
            <p:nvPr/>
          </p:nvPicPr>
          <p:blipFill rotWithShape="1">
            <a:blip r:embed="rId4">
              <a:extLst>
                <a:ext uri="{28A0092B-C50C-407E-A947-70E740481C1C}">
                  <a14:useLocalDpi xmlns:a14="http://schemas.microsoft.com/office/drawing/2010/main" val="0"/>
                </a:ext>
              </a:extLst>
            </a:blip>
            <a:srcRect r="45499"/>
            <a:stretch/>
          </p:blipFill>
          <p:spPr>
            <a:xfrm>
              <a:off x="21320650" y="4338000"/>
              <a:ext cx="2700000" cy="4596059"/>
            </a:xfrm>
            <a:prstGeom prst="rect">
              <a:avLst/>
            </a:prstGeom>
          </p:spPr>
        </p:pic>
        <p:sp>
          <p:nvSpPr>
            <p:cNvPr id="16" name="页脚占位符 11">
              <a:extLst>
                <a:ext uri="{FF2B5EF4-FFF2-40B4-BE49-F238E27FC236}">
                  <a16:creationId xmlns="" xmlns:a16="http://schemas.microsoft.com/office/drawing/2014/main" id="{4951F417-1109-4DFF-9203-F13446924912}"/>
                </a:ext>
              </a:extLst>
            </p:cNvPr>
            <p:cNvSpPr txBox="1">
              <a:spLocks/>
            </p:cNvSpPr>
            <p:nvPr/>
          </p:nvSpPr>
          <p:spPr>
            <a:xfrm>
              <a:off x="21715119" y="5933242"/>
              <a:ext cx="2285390" cy="1596555"/>
            </a:xfrm>
            <a:prstGeom prst="rect">
              <a:avLst/>
            </a:prstGeom>
          </p:spPr>
          <p:txBody>
            <a:bodyPr vert="horz" lIns="65384" tIns="32692" rIns="65384" bIns="32692" rtlCol="0" anchor="ctr"/>
            <a:lstStyle>
              <a:defPPr>
                <a:defRPr lang="zh-CN"/>
              </a:defPPr>
              <a:lvl1pPr marL="0" algn="l" defTabSz="1827530" rtl="0" eaLnBrk="1" latinLnBrk="0" hangingPunct="1">
                <a:defRPr sz="2400" b="1" kern="1200">
                  <a:solidFill>
                    <a:schemeClr val="tx1"/>
                  </a:solidFill>
                  <a:latin typeface="方正书宋_GBK" panose="03000509000000000000" pitchFamily="65" charset="-122"/>
                  <a:ea typeface="方正书宋_GBK" panose="03000509000000000000" pitchFamily="65" charset="-122"/>
                  <a:cs typeface="+mn-cs"/>
                </a:defRPr>
              </a:lvl1pPr>
              <a:lvl2pPr marL="913765" algn="l" defTabSz="1827530" rtl="0" eaLnBrk="1" latinLnBrk="0" hangingPunct="1">
                <a:defRPr sz="3600" kern="1200">
                  <a:solidFill>
                    <a:schemeClr val="tx1"/>
                  </a:solidFill>
                  <a:latin typeface="+mn-lt"/>
                  <a:ea typeface="+mn-ea"/>
                  <a:cs typeface="+mn-cs"/>
                </a:defRPr>
              </a:lvl2pPr>
              <a:lvl3pPr marL="1828165" algn="l" defTabSz="1827530" rtl="0" eaLnBrk="1" latinLnBrk="0" hangingPunct="1">
                <a:defRPr sz="3600" kern="1200">
                  <a:solidFill>
                    <a:schemeClr val="tx1"/>
                  </a:solidFill>
                  <a:latin typeface="+mn-lt"/>
                  <a:ea typeface="+mn-ea"/>
                  <a:cs typeface="+mn-cs"/>
                </a:defRPr>
              </a:lvl3pPr>
              <a:lvl4pPr marL="2741930" algn="l" defTabSz="1827530" rtl="0" eaLnBrk="1" latinLnBrk="0" hangingPunct="1">
                <a:defRPr sz="3600" kern="1200">
                  <a:solidFill>
                    <a:schemeClr val="tx1"/>
                  </a:solidFill>
                  <a:latin typeface="+mn-lt"/>
                  <a:ea typeface="+mn-ea"/>
                  <a:cs typeface="+mn-cs"/>
                </a:defRPr>
              </a:lvl4pPr>
              <a:lvl5pPr marL="3655695" algn="l" defTabSz="1827530" rtl="0" eaLnBrk="1" latinLnBrk="0" hangingPunct="1">
                <a:defRPr sz="3600" kern="1200">
                  <a:solidFill>
                    <a:schemeClr val="tx1"/>
                  </a:solidFill>
                  <a:latin typeface="+mn-lt"/>
                  <a:ea typeface="+mn-ea"/>
                  <a:cs typeface="+mn-cs"/>
                </a:defRPr>
              </a:lvl5pPr>
              <a:lvl6pPr marL="4570095" algn="l" defTabSz="1827530" rtl="0" eaLnBrk="1" latinLnBrk="0" hangingPunct="1">
                <a:defRPr sz="3600" kern="1200">
                  <a:solidFill>
                    <a:schemeClr val="tx1"/>
                  </a:solidFill>
                  <a:latin typeface="+mn-lt"/>
                  <a:ea typeface="+mn-ea"/>
                  <a:cs typeface="+mn-cs"/>
                </a:defRPr>
              </a:lvl6pPr>
              <a:lvl7pPr marL="5483860" algn="l" defTabSz="1827530" rtl="0" eaLnBrk="1" latinLnBrk="0" hangingPunct="1">
                <a:defRPr sz="3600" kern="1200">
                  <a:solidFill>
                    <a:schemeClr val="tx1"/>
                  </a:solidFill>
                  <a:latin typeface="+mn-lt"/>
                  <a:ea typeface="+mn-ea"/>
                  <a:cs typeface="+mn-cs"/>
                </a:defRPr>
              </a:lvl7pPr>
              <a:lvl8pPr marL="6397625" algn="l" defTabSz="1827530" rtl="0" eaLnBrk="1" latinLnBrk="0" hangingPunct="1">
                <a:defRPr sz="3600" kern="1200">
                  <a:solidFill>
                    <a:schemeClr val="tx1"/>
                  </a:solidFill>
                  <a:latin typeface="+mn-lt"/>
                  <a:ea typeface="+mn-ea"/>
                  <a:cs typeface="+mn-cs"/>
                </a:defRPr>
              </a:lvl8pPr>
              <a:lvl9pPr marL="7311390" algn="l" defTabSz="1827530" rtl="0" eaLnBrk="1" latinLnBrk="0" hangingPunct="1">
                <a:defRPr sz="3600" kern="1200">
                  <a:solidFill>
                    <a:schemeClr val="tx1"/>
                  </a:solidFill>
                  <a:latin typeface="+mn-lt"/>
                  <a:ea typeface="+mn-ea"/>
                  <a:cs typeface="+mn-cs"/>
                </a:defRPr>
              </a:lvl9pPr>
            </a:lstStyle>
            <a:p>
              <a:pPr algn="ctr"/>
              <a:r>
                <a:rPr lang="zh-CN" altLang="en-US" sz="3600" dirty="0">
                  <a:latin typeface="宋体" panose="02010600030101010101" pitchFamily="2" charset="-122"/>
                  <a:ea typeface="宋体" panose="02010600030101010101" pitchFamily="2" charset="-122"/>
                </a:rPr>
                <a:t>第</a:t>
              </a:r>
              <a:r>
                <a:rPr lang="en-US" altLang="zh-CN" sz="3600" dirty="0">
                  <a:latin typeface="宋体" panose="02010600030101010101" pitchFamily="2" charset="-122"/>
                  <a:ea typeface="宋体" panose="02010600030101010101" pitchFamily="2" charset="-122"/>
                  <a:cs typeface="Times New Roman" panose="02020603050405020304" pitchFamily="18" charset="0"/>
                </a:rPr>
                <a:t>8</a:t>
              </a:r>
              <a:r>
                <a:rPr lang="zh-CN" altLang="en-US" sz="3600" dirty="0">
                  <a:latin typeface="宋体" panose="02010600030101010101" pitchFamily="2" charset="-122"/>
                  <a:ea typeface="宋体" panose="02010600030101010101" pitchFamily="2" charset="-122"/>
                </a:rPr>
                <a:t>课  </a:t>
              </a:r>
              <a:endParaRPr lang="en-US" altLang="zh-CN" sz="3600" dirty="0">
                <a:latin typeface="宋体" panose="02010600030101010101" pitchFamily="2" charset="-122"/>
                <a:ea typeface="宋体" panose="02010600030101010101" pitchFamily="2" charset="-122"/>
              </a:endParaRPr>
            </a:p>
            <a:p>
              <a:pPr algn="ctr"/>
              <a:r>
                <a:rPr lang="zh-CN" altLang="en-US" sz="3600" dirty="0">
                  <a:latin typeface="宋体" panose="02010600030101010101" pitchFamily="2" charset="-122"/>
                  <a:ea typeface="宋体" panose="02010600030101010101" pitchFamily="2" charset="-122"/>
                </a:rPr>
                <a:t>方法便笺</a:t>
              </a:r>
            </a:p>
            <a:p>
              <a:pPr algn="ctr"/>
              <a:r>
                <a:rPr lang="en-US" altLang="zh-CN" sz="3600" dirty="0" smtClean="0">
                  <a:solidFill>
                    <a:srgbClr val="FF0000"/>
                  </a:solidFill>
                  <a:latin typeface="宋体" panose="02010600030101010101" pitchFamily="2" charset="-122"/>
                  <a:ea typeface="宋体" panose="02010600030101010101" pitchFamily="2" charset="-122"/>
                </a:rPr>
                <a:t>P</a:t>
              </a:r>
              <a:r>
                <a:rPr lang="en-US" altLang="zh-CN" sz="3600" dirty="0" smtClean="0">
                  <a:solidFill>
                    <a:srgbClr val="FF0000"/>
                  </a:solidFill>
                  <a:latin typeface="宋体" panose="02010600030101010101" pitchFamily="2" charset="-122"/>
                  <a:ea typeface="宋体" panose="02010600030101010101" pitchFamily="2" charset="-122"/>
                  <a:cs typeface="Times New Roman" panose="02020603050405020304" pitchFamily="18" charset="0"/>
                </a:rPr>
                <a:t>46</a:t>
              </a:r>
              <a:endParaRPr lang="zh-CN" altLang="en-US" sz="3600" dirty="0">
                <a:solidFill>
                  <a:srgbClr val="FF0000"/>
                </a:solidFill>
                <a:latin typeface="宋体" panose="02010600030101010101" pitchFamily="2" charset="-122"/>
                <a:ea typeface="宋体" panose="02010600030101010101" pitchFamily="2" charset="-122"/>
                <a:cs typeface="Times New Roman" panose="02020603050405020304" pitchFamily="18" charset="0"/>
              </a:endParaRPr>
            </a:p>
          </p:txBody>
        </p:sp>
      </p:grpSp>
    </p:spTree>
    <p:extLst>
      <p:ext uri="{BB962C8B-B14F-4D97-AF65-F5344CB8AC3E}">
        <p14:creationId xmlns:p14="http://schemas.microsoft.com/office/powerpoint/2010/main" val="72680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组合 31">
            <a:extLst>
              <a:ext uri="{FF2B5EF4-FFF2-40B4-BE49-F238E27FC236}">
                <a16:creationId xmlns="" xmlns:a16="http://schemas.microsoft.com/office/drawing/2014/main" id="{725B54CF-A9FC-414F-929B-71435E45022C}"/>
              </a:ext>
            </a:extLst>
          </p:cNvPr>
          <p:cNvGrpSpPr/>
          <p:nvPr/>
        </p:nvGrpSpPr>
        <p:grpSpPr>
          <a:xfrm>
            <a:off x="21320650" y="4338000"/>
            <a:ext cx="2700000" cy="4596059"/>
            <a:chOff x="21320650" y="4338000"/>
            <a:chExt cx="2700000" cy="4596059"/>
          </a:xfrm>
        </p:grpSpPr>
        <p:pic>
          <p:nvPicPr>
            <p:cNvPr id="33" name="图片 32">
              <a:extLst>
                <a:ext uri="{FF2B5EF4-FFF2-40B4-BE49-F238E27FC236}">
                  <a16:creationId xmlns="" xmlns:a16="http://schemas.microsoft.com/office/drawing/2014/main" id="{B6D23B72-8BCD-4740-B223-371AEB52657F}"/>
                </a:ext>
              </a:extLst>
            </p:cNvPr>
            <p:cNvPicPr>
              <a:picLocks noChangeAspect="1"/>
            </p:cNvPicPr>
            <p:nvPr/>
          </p:nvPicPr>
          <p:blipFill rotWithShape="1">
            <a:blip r:embed="rId2">
              <a:extLst>
                <a:ext uri="{28A0092B-C50C-407E-A947-70E740481C1C}">
                  <a14:useLocalDpi xmlns:a14="http://schemas.microsoft.com/office/drawing/2010/main" val="0"/>
                </a:ext>
              </a:extLst>
            </a:blip>
            <a:srcRect r="45499"/>
            <a:stretch/>
          </p:blipFill>
          <p:spPr>
            <a:xfrm>
              <a:off x="21320650" y="4338000"/>
              <a:ext cx="2700000" cy="4596059"/>
            </a:xfrm>
            <a:prstGeom prst="rect">
              <a:avLst/>
            </a:prstGeom>
          </p:spPr>
        </p:pic>
        <p:sp>
          <p:nvSpPr>
            <p:cNvPr id="34" name="页脚占位符 11">
              <a:extLst>
                <a:ext uri="{FF2B5EF4-FFF2-40B4-BE49-F238E27FC236}">
                  <a16:creationId xmlns="" xmlns:a16="http://schemas.microsoft.com/office/drawing/2014/main" id="{4951F417-1109-4DFF-9203-F13446924912}"/>
                </a:ext>
              </a:extLst>
            </p:cNvPr>
            <p:cNvSpPr txBox="1">
              <a:spLocks/>
            </p:cNvSpPr>
            <p:nvPr/>
          </p:nvSpPr>
          <p:spPr>
            <a:xfrm>
              <a:off x="21715119" y="5933242"/>
              <a:ext cx="2285390" cy="1596555"/>
            </a:xfrm>
            <a:prstGeom prst="rect">
              <a:avLst/>
            </a:prstGeom>
          </p:spPr>
          <p:txBody>
            <a:bodyPr vert="horz" lIns="65384" tIns="32692" rIns="65384" bIns="32692" rtlCol="0" anchor="ctr"/>
            <a:lstStyle>
              <a:defPPr>
                <a:defRPr lang="zh-CN"/>
              </a:defPPr>
              <a:lvl1pPr marL="0" algn="l" defTabSz="1827530" rtl="0" eaLnBrk="1" latinLnBrk="0" hangingPunct="1">
                <a:defRPr sz="2400" b="1" kern="1200">
                  <a:solidFill>
                    <a:schemeClr val="tx1"/>
                  </a:solidFill>
                  <a:latin typeface="方正书宋_GBK" panose="03000509000000000000" pitchFamily="65" charset="-122"/>
                  <a:ea typeface="方正书宋_GBK" panose="03000509000000000000" pitchFamily="65" charset="-122"/>
                  <a:cs typeface="+mn-cs"/>
                </a:defRPr>
              </a:lvl1pPr>
              <a:lvl2pPr marL="913765" algn="l" defTabSz="1827530" rtl="0" eaLnBrk="1" latinLnBrk="0" hangingPunct="1">
                <a:defRPr sz="3600" kern="1200">
                  <a:solidFill>
                    <a:schemeClr val="tx1"/>
                  </a:solidFill>
                  <a:latin typeface="+mn-lt"/>
                  <a:ea typeface="+mn-ea"/>
                  <a:cs typeface="+mn-cs"/>
                </a:defRPr>
              </a:lvl2pPr>
              <a:lvl3pPr marL="1828165" algn="l" defTabSz="1827530" rtl="0" eaLnBrk="1" latinLnBrk="0" hangingPunct="1">
                <a:defRPr sz="3600" kern="1200">
                  <a:solidFill>
                    <a:schemeClr val="tx1"/>
                  </a:solidFill>
                  <a:latin typeface="+mn-lt"/>
                  <a:ea typeface="+mn-ea"/>
                  <a:cs typeface="+mn-cs"/>
                </a:defRPr>
              </a:lvl3pPr>
              <a:lvl4pPr marL="2741930" algn="l" defTabSz="1827530" rtl="0" eaLnBrk="1" latinLnBrk="0" hangingPunct="1">
                <a:defRPr sz="3600" kern="1200">
                  <a:solidFill>
                    <a:schemeClr val="tx1"/>
                  </a:solidFill>
                  <a:latin typeface="+mn-lt"/>
                  <a:ea typeface="+mn-ea"/>
                  <a:cs typeface="+mn-cs"/>
                </a:defRPr>
              </a:lvl4pPr>
              <a:lvl5pPr marL="3655695" algn="l" defTabSz="1827530" rtl="0" eaLnBrk="1" latinLnBrk="0" hangingPunct="1">
                <a:defRPr sz="3600" kern="1200">
                  <a:solidFill>
                    <a:schemeClr val="tx1"/>
                  </a:solidFill>
                  <a:latin typeface="+mn-lt"/>
                  <a:ea typeface="+mn-ea"/>
                  <a:cs typeface="+mn-cs"/>
                </a:defRPr>
              </a:lvl5pPr>
              <a:lvl6pPr marL="4570095" algn="l" defTabSz="1827530" rtl="0" eaLnBrk="1" latinLnBrk="0" hangingPunct="1">
                <a:defRPr sz="3600" kern="1200">
                  <a:solidFill>
                    <a:schemeClr val="tx1"/>
                  </a:solidFill>
                  <a:latin typeface="+mn-lt"/>
                  <a:ea typeface="+mn-ea"/>
                  <a:cs typeface="+mn-cs"/>
                </a:defRPr>
              </a:lvl6pPr>
              <a:lvl7pPr marL="5483860" algn="l" defTabSz="1827530" rtl="0" eaLnBrk="1" latinLnBrk="0" hangingPunct="1">
                <a:defRPr sz="3600" kern="1200">
                  <a:solidFill>
                    <a:schemeClr val="tx1"/>
                  </a:solidFill>
                  <a:latin typeface="+mn-lt"/>
                  <a:ea typeface="+mn-ea"/>
                  <a:cs typeface="+mn-cs"/>
                </a:defRPr>
              </a:lvl7pPr>
              <a:lvl8pPr marL="6397625" algn="l" defTabSz="1827530" rtl="0" eaLnBrk="1" latinLnBrk="0" hangingPunct="1">
                <a:defRPr sz="3600" kern="1200">
                  <a:solidFill>
                    <a:schemeClr val="tx1"/>
                  </a:solidFill>
                  <a:latin typeface="+mn-lt"/>
                  <a:ea typeface="+mn-ea"/>
                  <a:cs typeface="+mn-cs"/>
                </a:defRPr>
              </a:lvl8pPr>
              <a:lvl9pPr marL="7311390" algn="l" defTabSz="1827530" rtl="0" eaLnBrk="1" latinLnBrk="0" hangingPunct="1">
                <a:defRPr sz="3600" kern="1200">
                  <a:solidFill>
                    <a:schemeClr val="tx1"/>
                  </a:solidFill>
                  <a:latin typeface="+mn-lt"/>
                  <a:ea typeface="+mn-ea"/>
                  <a:cs typeface="+mn-cs"/>
                </a:defRPr>
              </a:lvl9pPr>
            </a:lstStyle>
            <a:p>
              <a:pPr algn="ctr"/>
              <a:r>
                <a:rPr lang="zh-CN" altLang="en-US" sz="3600" dirty="0">
                  <a:latin typeface="宋体" panose="02010600030101010101" pitchFamily="2" charset="-122"/>
                  <a:ea typeface="宋体" panose="02010600030101010101" pitchFamily="2" charset="-122"/>
                </a:rPr>
                <a:t>第</a:t>
              </a:r>
              <a:r>
                <a:rPr lang="en-US" altLang="zh-CN" sz="3600" dirty="0">
                  <a:latin typeface="宋体" panose="02010600030101010101" pitchFamily="2" charset="-122"/>
                  <a:ea typeface="宋体" panose="02010600030101010101" pitchFamily="2" charset="-122"/>
                  <a:cs typeface="Times New Roman" panose="02020603050405020304" pitchFamily="18" charset="0"/>
                </a:rPr>
                <a:t>8</a:t>
              </a:r>
              <a:r>
                <a:rPr lang="zh-CN" altLang="en-US" sz="3600" dirty="0">
                  <a:latin typeface="宋体" panose="02010600030101010101" pitchFamily="2" charset="-122"/>
                  <a:ea typeface="宋体" panose="02010600030101010101" pitchFamily="2" charset="-122"/>
                </a:rPr>
                <a:t>课  </a:t>
              </a:r>
              <a:endParaRPr lang="en-US" altLang="zh-CN" sz="3600" dirty="0">
                <a:latin typeface="宋体" panose="02010600030101010101" pitchFamily="2" charset="-122"/>
                <a:ea typeface="宋体" panose="02010600030101010101" pitchFamily="2" charset="-122"/>
              </a:endParaRPr>
            </a:p>
            <a:p>
              <a:pPr algn="ctr"/>
              <a:r>
                <a:rPr lang="zh-CN" altLang="en-US" sz="3600" dirty="0">
                  <a:latin typeface="宋体" panose="02010600030101010101" pitchFamily="2" charset="-122"/>
                  <a:ea typeface="宋体" panose="02010600030101010101" pitchFamily="2" charset="-122"/>
                </a:rPr>
                <a:t>方法便笺</a:t>
              </a:r>
            </a:p>
            <a:p>
              <a:pPr algn="ctr"/>
              <a:r>
                <a:rPr lang="en-US" altLang="zh-CN" sz="3600" dirty="0" smtClean="0">
                  <a:solidFill>
                    <a:srgbClr val="FF0000"/>
                  </a:solidFill>
                  <a:latin typeface="宋体" panose="02010600030101010101" pitchFamily="2" charset="-122"/>
                  <a:ea typeface="宋体" panose="02010600030101010101" pitchFamily="2" charset="-122"/>
                </a:rPr>
                <a:t>P</a:t>
              </a:r>
              <a:r>
                <a:rPr lang="en-US" altLang="zh-CN" sz="3600" dirty="0" smtClean="0">
                  <a:solidFill>
                    <a:srgbClr val="FF0000"/>
                  </a:solidFill>
                  <a:latin typeface="宋体" panose="02010600030101010101" pitchFamily="2" charset="-122"/>
                  <a:ea typeface="宋体" panose="02010600030101010101" pitchFamily="2" charset="-122"/>
                  <a:cs typeface="Times New Roman" panose="02020603050405020304" pitchFamily="18" charset="0"/>
                </a:rPr>
                <a:t>46</a:t>
              </a:r>
              <a:endParaRPr lang="zh-CN" altLang="en-US" sz="3600" dirty="0">
                <a:solidFill>
                  <a:srgbClr val="FF0000"/>
                </a:solidFill>
                <a:latin typeface="宋体" panose="02010600030101010101" pitchFamily="2" charset="-122"/>
                <a:ea typeface="宋体" panose="02010600030101010101" pitchFamily="2" charset="-122"/>
                <a:cs typeface="Times New Roman" panose="02020603050405020304" pitchFamily="18" charset="0"/>
              </a:endParaRPr>
            </a:p>
          </p:txBody>
        </p:sp>
      </p:grpSp>
      <p:pic>
        <p:nvPicPr>
          <p:cNvPr id="2" name="图片 1">
            <a:extLst>
              <a:ext uri="{FF2B5EF4-FFF2-40B4-BE49-F238E27FC236}">
                <a16:creationId xmlns="" xmlns:a16="http://schemas.microsoft.com/office/drawing/2014/main" id="{3673C606-306E-4BBC-B0F9-E0C72373C487}"/>
              </a:ext>
            </a:extLst>
          </p:cNvPr>
          <p:cNvPicPr>
            <a:picLocks noChangeAspect="1"/>
          </p:cNvPicPr>
          <p:nvPr/>
        </p:nvPicPr>
        <p:blipFill>
          <a:blip r:embed="rId3">
            <a:clrChange>
              <a:clrFrom>
                <a:srgbClr val="EAF6FD"/>
              </a:clrFrom>
              <a:clrTo>
                <a:srgbClr val="EAF6FD">
                  <a:alpha val="0"/>
                </a:srgbClr>
              </a:clrTo>
            </a:clrChange>
          </a:blip>
          <a:stretch>
            <a:fillRect/>
          </a:stretch>
        </p:blipFill>
        <p:spPr>
          <a:xfrm>
            <a:off x="5582414" y="2791410"/>
            <a:ext cx="13793599" cy="9140877"/>
          </a:xfrm>
          <a:prstGeom prst="rect">
            <a:avLst/>
          </a:prstGeom>
        </p:spPr>
      </p:pic>
      <p:sp>
        <p:nvSpPr>
          <p:cNvPr id="9" name="文本框 3">
            <a:extLst>
              <a:ext uri="{FF2B5EF4-FFF2-40B4-BE49-F238E27FC236}">
                <a16:creationId xmlns="" xmlns:a16="http://schemas.microsoft.com/office/drawing/2014/main" id="{D828DCAC-C5AD-43F0-B6AD-D34DDBEADD1A}"/>
              </a:ext>
            </a:extLst>
          </p:cNvPr>
          <p:cNvSpPr txBox="1"/>
          <p:nvPr/>
        </p:nvSpPr>
        <p:spPr>
          <a:xfrm>
            <a:off x="4225206" y="1434670"/>
            <a:ext cx="15607799" cy="923330"/>
          </a:xfrm>
          <a:prstGeom prst="rect">
            <a:avLst/>
          </a:prstGeom>
          <a:noFill/>
        </p:spPr>
        <p:txBody>
          <a:bodyPr wrap="square" rtlCol="0">
            <a:spAutoFit/>
          </a:bodyPr>
          <a:lstStyle/>
          <a:p>
            <a:pPr algn="ctr"/>
            <a:r>
              <a:rPr lang="zh-CN" altLang="en-US" sz="5400" dirty="0">
                <a:solidFill>
                  <a:srgbClr val="FF0000"/>
                </a:solidFill>
                <a:latin typeface="黑体" panose="02010609060101010101" pitchFamily="49" charset="-122"/>
                <a:ea typeface="黑体" panose="02010609060101010101" pitchFamily="49" charset="-122"/>
              </a:rPr>
              <a:t>历史主观试题的解题技巧</a:t>
            </a:r>
          </a:p>
        </p:txBody>
      </p:sp>
      <p:grpSp>
        <p:nvGrpSpPr>
          <p:cNvPr id="10" name="组合 9"/>
          <p:cNvGrpSpPr/>
          <p:nvPr/>
        </p:nvGrpSpPr>
        <p:grpSpPr>
          <a:xfrm>
            <a:off x="1312607" y="1365997"/>
            <a:ext cx="3420000" cy="954107"/>
            <a:chOff x="1312607" y="1365997"/>
            <a:chExt cx="3420000" cy="954107"/>
          </a:xfrm>
        </p:grpSpPr>
        <p:sp>
          <p:nvSpPr>
            <p:cNvPr id="11" name="对角圆角矩形 36">
              <a:extLst>
                <a:ext uri="{FF2B5EF4-FFF2-40B4-BE49-F238E27FC236}">
                  <a16:creationId xmlns="" xmlns:a16="http://schemas.microsoft.com/office/drawing/2014/main" id="{155AB085-2910-4D1A-B1B7-E7789E6201CC}"/>
                </a:ext>
              </a:extLst>
            </p:cNvPr>
            <p:cNvSpPr/>
            <p:nvPr/>
          </p:nvSpPr>
          <p:spPr>
            <a:xfrm>
              <a:off x="1312607" y="1420104"/>
              <a:ext cx="3420000" cy="900000"/>
            </a:xfrm>
            <a:prstGeom prst="round2DiagRect">
              <a:avLst/>
            </a:prstGeom>
            <a:solidFill>
              <a:srgbClr val="DA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文本框 5">
              <a:extLst>
                <a:ext uri="{FF2B5EF4-FFF2-40B4-BE49-F238E27FC236}">
                  <a16:creationId xmlns="" xmlns:a16="http://schemas.microsoft.com/office/drawing/2014/main" id="{639EFC4E-D30F-4252-B63D-0CEABCE7AE4D}"/>
                </a:ext>
              </a:extLst>
            </p:cNvPr>
            <p:cNvSpPr txBox="1"/>
            <p:nvPr/>
          </p:nvSpPr>
          <p:spPr>
            <a:xfrm>
              <a:off x="1520650" y="1365997"/>
              <a:ext cx="3070071" cy="954107"/>
            </a:xfrm>
            <a:prstGeom prst="rect">
              <a:avLst/>
            </a:prstGeom>
            <a:noFill/>
          </p:spPr>
          <p:txBody>
            <a:bodyPr wrap="none" rtlCol="0" anchor="ctr" anchorCtr="1">
              <a:spAutoFit/>
            </a:bodyPr>
            <a:lstStyle/>
            <a:p>
              <a:r>
                <a:rPr lang="zh-CN" altLang="en-US" sz="5600" b="1" dirty="0" smtClean="0">
                  <a:solidFill>
                    <a:schemeClr val="bg1"/>
                  </a:solidFill>
                  <a:latin typeface="黑体" panose="02010609060101010101" pitchFamily="49" charset="-122"/>
                  <a:ea typeface="黑体" panose="02010609060101010101" pitchFamily="49" charset="-122"/>
                </a:rPr>
                <a:t>方法便笺</a:t>
              </a:r>
              <a:endParaRPr lang="zh-CN" altLang="en-US" sz="5600" b="1" dirty="0">
                <a:solidFill>
                  <a:schemeClr val="bg1"/>
                </a:solidFill>
                <a:latin typeface="黑体" panose="02010609060101010101" pitchFamily="49" charset="-122"/>
                <a:ea typeface="黑体" panose="02010609060101010101" pitchFamily="49" charset="-122"/>
              </a:endParaRPr>
            </a:p>
          </p:txBody>
        </p:sp>
      </p:grpSp>
    </p:spTree>
    <p:extLst>
      <p:ext uri="{BB962C8B-B14F-4D97-AF65-F5344CB8AC3E}">
        <p14:creationId xmlns:p14="http://schemas.microsoft.com/office/powerpoint/2010/main" val="1995438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
            <a:extLst>
              <a:ext uri="{FF2B5EF4-FFF2-40B4-BE49-F238E27FC236}">
                <a16:creationId xmlns="" xmlns:a16="http://schemas.microsoft.com/office/drawing/2014/main" id="{8C19A468-4FEE-4E3D-B480-7EFD89C60EB8}"/>
              </a:ext>
            </a:extLst>
          </p:cNvPr>
          <p:cNvSpPr txBox="1"/>
          <p:nvPr/>
        </p:nvSpPr>
        <p:spPr>
          <a:xfrm>
            <a:off x="1250650" y="704043"/>
            <a:ext cx="22095000" cy="3748719"/>
          </a:xfrm>
          <a:prstGeom prst="rect">
            <a:avLst/>
          </a:prstGeom>
          <a:noFill/>
        </p:spPr>
        <p:txBody>
          <a:bodyPr wrap="square" rtlCol="0">
            <a:spAutoFit/>
          </a:bodyPr>
          <a:lstStyle/>
          <a:p>
            <a:pPr>
              <a:lnSpc>
                <a:spcPct val="110000"/>
              </a:lnSpc>
            </a:pPr>
            <a:r>
              <a:rPr lang="zh-CN" altLang="en-US" sz="5400" b="1" spc="-150" dirty="0">
                <a:latin typeface="+mn-ea"/>
              </a:rPr>
              <a:t>（</a:t>
            </a:r>
            <a:r>
              <a:rPr lang="en-US" altLang="zh-CN" sz="5400" b="1" spc="-150" dirty="0">
                <a:latin typeface="+mn-ea"/>
              </a:rPr>
              <a:t>17</a:t>
            </a:r>
            <a:r>
              <a:rPr lang="zh-CN" altLang="en-US" sz="5400" b="1" spc="-150" dirty="0">
                <a:latin typeface="+mn-ea"/>
              </a:rPr>
              <a:t>）康熙后期，兵部等衙门会同闽浙总督、两广总督等官员议海防事，规定商船只许往东洋贸易，凡南洋吕宋等处不许前往，广东、福建水师负责巡查，违禁者严命治罪。外国夹板船仍许前来贸易，各地方官吏严加防范。该规定说明（    ）</a:t>
            </a:r>
            <a:endParaRPr lang="en-US" altLang="zh-CN" sz="5400" b="1" dirty="0">
              <a:latin typeface="+mn-ea"/>
            </a:endParaRPr>
          </a:p>
        </p:txBody>
      </p:sp>
      <p:sp>
        <p:nvSpPr>
          <p:cNvPr id="10" name="矩形 9">
            <a:extLst>
              <a:ext uri="{FF2B5EF4-FFF2-40B4-BE49-F238E27FC236}">
                <a16:creationId xmlns="" xmlns:a16="http://schemas.microsoft.com/office/drawing/2014/main" id="{01034CB6-669B-4C44-9ACF-036BB4A746B0}"/>
              </a:ext>
            </a:extLst>
          </p:cNvPr>
          <p:cNvSpPr/>
          <p:nvPr/>
        </p:nvSpPr>
        <p:spPr>
          <a:xfrm>
            <a:off x="1293159" y="4983640"/>
            <a:ext cx="19984982" cy="3748719"/>
          </a:xfrm>
          <a:prstGeom prst="rect">
            <a:avLst/>
          </a:prstGeom>
        </p:spPr>
        <p:txBody>
          <a:bodyPr wrap="square">
            <a:spAutoFit/>
          </a:bodyPr>
          <a:lstStyle/>
          <a:p>
            <a:pPr>
              <a:lnSpc>
                <a:spcPct val="110000"/>
              </a:lnSpc>
            </a:pPr>
            <a:r>
              <a:rPr lang="en-US" altLang="zh-CN" sz="5400" b="1" dirty="0">
                <a:latin typeface="+mn-ea"/>
              </a:rPr>
              <a:t>A.</a:t>
            </a:r>
            <a:r>
              <a:rPr lang="zh-CN" altLang="en-US" sz="5400" b="1" dirty="0">
                <a:latin typeface="+mn-ea"/>
              </a:rPr>
              <a:t>外商在华贸易不受限制</a:t>
            </a:r>
          </a:p>
          <a:p>
            <a:pPr>
              <a:lnSpc>
                <a:spcPct val="110000"/>
              </a:lnSpc>
            </a:pPr>
            <a:r>
              <a:rPr lang="en-US" altLang="zh-CN" sz="5400" b="1" dirty="0">
                <a:latin typeface="+mn-ea"/>
              </a:rPr>
              <a:t>B.</a:t>
            </a:r>
            <a:r>
              <a:rPr lang="zh-CN" altLang="en-US" sz="5400" b="1" dirty="0">
                <a:latin typeface="+mn-ea"/>
              </a:rPr>
              <a:t>清政府严格限制对外贸易</a:t>
            </a:r>
          </a:p>
          <a:p>
            <a:pPr>
              <a:lnSpc>
                <a:spcPct val="110000"/>
              </a:lnSpc>
            </a:pPr>
            <a:r>
              <a:rPr lang="en-US" altLang="zh-CN" sz="5400" b="1" dirty="0">
                <a:latin typeface="+mn-ea"/>
              </a:rPr>
              <a:t>C.</a:t>
            </a:r>
            <a:r>
              <a:rPr lang="zh-CN" altLang="en-US" sz="5400" b="1" dirty="0">
                <a:latin typeface="+mn-ea"/>
              </a:rPr>
              <a:t>官府暂停南洋对华贸易</a:t>
            </a:r>
          </a:p>
          <a:p>
            <a:pPr>
              <a:lnSpc>
                <a:spcPct val="110000"/>
              </a:lnSpc>
            </a:pPr>
            <a:r>
              <a:rPr lang="en-US" altLang="zh-CN" sz="5400" b="1" dirty="0">
                <a:latin typeface="+mn-ea"/>
              </a:rPr>
              <a:t>D.</a:t>
            </a:r>
            <a:r>
              <a:rPr lang="zh-CN" altLang="en-US" sz="5400" b="1" dirty="0">
                <a:latin typeface="+mn-ea"/>
              </a:rPr>
              <a:t>清初尚未实施“闭关锁国”</a:t>
            </a:r>
          </a:p>
        </p:txBody>
      </p:sp>
      <p:sp>
        <p:nvSpPr>
          <p:cNvPr id="3" name="矩形 2">
            <a:extLst>
              <a:ext uri="{FF2B5EF4-FFF2-40B4-BE49-F238E27FC236}">
                <a16:creationId xmlns="" xmlns:a16="http://schemas.microsoft.com/office/drawing/2014/main" id="{D10AF633-C9AD-457B-A25C-6AF01C103A88}"/>
              </a:ext>
            </a:extLst>
          </p:cNvPr>
          <p:cNvSpPr/>
          <p:nvPr/>
        </p:nvSpPr>
        <p:spPr>
          <a:xfrm>
            <a:off x="1250650" y="9263237"/>
            <a:ext cx="21003508" cy="3637086"/>
          </a:xfrm>
          <a:prstGeom prst="rect">
            <a:avLst/>
          </a:prstGeom>
        </p:spPr>
        <p:txBody>
          <a:bodyPr wrap="square">
            <a:spAutoFit/>
          </a:bodyPr>
          <a:lstStyle/>
          <a:p>
            <a:pPr>
              <a:lnSpc>
                <a:spcPct val="110000"/>
              </a:lnSpc>
            </a:pPr>
            <a:r>
              <a:rPr lang="zh-CN" altLang="en-US" sz="5400" dirty="0">
                <a:solidFill>
                  <a:srgbClr val="FF0000"/>
                </a:solidFill>
                <a:latin typeface="黑体" panose="02010609060101010101" pitchFamily="49" charset="-122"/>
                <a:ea typeface="黑体" panose="02010609060101010101" pitchFamily="49" charset="-122"/>
              </a:rPr>
              <a:t>解析</a:t>
            </a:r>
            <a:r>
              <a:rPr lang="zh-CN" altLang="en-US" sz="5400" dirty="0">
                <a:solidFill>
                  <a:srgbClr val="FF0000"/>
                </a:solidFill>
              </a:rPr>
              <a:t>：</a:t>
            </a:r>
            <a:r>
              <a:rPr lang="zh-CN" altLang="en-US" sz="5400" b="1" dirty="0">
                <a:solidFill>
                  <a:srgbClr val="2A5CAA"/>
                </a:solidFill>
                <a:latin typeface="楷体" pitchFamily="49" charset="-122"/>
                <a:ea typeface="楷体" pitchFamily="49" charset="-122"/>
              </a:rPr>
              <a:t>依据材料中“各地方官吏严加防范”的信息可知，外商在华</a:t>
            </a:r>
            <a:r>
              <a:rPr lang="zh-CN" altLang="en-US" sz="5400" b="1" spc="-300" dirty="0">
                <a:solidFill>
                  <a:srgbClr val="2A5CAA"/>
                </a:solidFill>
                <a:latin typeface="楷体" pitchFamily="49" charset="-122"/>
                <a:ea typeface="楷体" pitchFamily="49" charset="-122"/>
              </a:rPr>
              <a:t>贸易受限制，故</a:t>
            </a:r>
            <a:r>
              <a:rPr lang="en-US" altLang="zh-CN" sz="5400" b="1" spc="-300" dirty="0">
                <a:solidFill>
                  <a:srgbClr val="2A5CAA"/>
                </a:solidFill>
                <a:latin typeface="楷体" pitchFamily="49" charset="-122"/>
                <a:ea typeface="楷体" pitchFamily="49" charset="-122"/>
              </a:rPr>
              <a:t>A</a:t>
            </a:r>
            <a:r>
              <a:rPr lang="zh-CN" altLang="en-US" sz="5400" b="1" spc="-300" dirty="0">
                <a:solidFill>
                  <a:srgbClr val="2A5CAA"/>
                </a:solidFill>
                <a:latin typeface="楷体" pitchFamily="49" charset="-122"/>
                <a:ea typeface="楷体" pitchFamily="49" charset="-122"/>
              </a:rPr>
              <a:t>项错误；对国内商船“违禁者严命治罪”，对外国</a:t>
            </a:r>
            <a:r>
              <a:rPr lang="zh-CN" altLang="en-US" sz="5400" b="1" dirty="0">
                <a:solidFill>
                  <a:srgbClr val="2A5CAA"/>
                </a:solidFill>
                <a:latin typeface="楷体" pitchFamily="49" charset="-122"/>
                <a:ea typeface="楷体" pitchFamily="49" charset="-122"/>
              </a:rPr>
              <a:t>夹板船要“各地方官吏严加防范”，可看出清政府严格限制对外贸易，故</a:t>
            </a:r>
            <a:r>
              <a:rPr lang="en-US" altLang="zh-CN" sz="5400" b="1" dirty="0">
                <a:solidFill>
                  <a:srgbClr val="2A5CAA"/>
                </a:solidFill>
                <a:latin typeface="楷体" pitchFamily="49" charset="-122"/>
                <a:ea typeface="楷体" pitchFamily="49" charset="-122"/>
              </a:rPr>
              <a:t>B</a:t>
            </a:r>
            <a:r>
              <a:rPr lang="zh-CN" altLang="en-US" sz="5400" b="1" dirty="0">
                <a:solidFill>
                  <a:srgbClr val="2A5CAA"/>
                </a:solidFill>
                <a:latin typeface="楷体" pitchFamily="49" charset="-122"/>
                <a:ea typeface="楷体" pitchFamily="49" charset="-122"/>
              </a:rPr>
              <a:t>项正确；</a:t>
            </a:r>
            <a:endParaRPr lang="zh-CN" altLang="en-US" sz="5400" b="1" spc="-150" dirty="0">
              <a:solidFill>
                <a:srgbClr val="2A5CAA"/>
              </a:solidFill>
              <a:latin typeface="楷体" pitchFamily="49" charset="-122"/>
              <a:ea typeface="楷体" pitchFamily="49" charset="-122"/>
            </a:endParaRPr>
          </a:p>
        </p:txBody>
      </p:sp>
      <p:grpSp>
        <p:nvGrpSpPr>
          <p:cNvPr id="8" name="组合 7">
            <a:extLst>
              <a:ext uri="{FF2B5EF4-FFF2-40B4-BE49-F238E27FC236}">
                <a16:creationId xmlns="" xmlns:a16="http://schemas.microsoft.com/office/drawing/2014/main" id="{45C06277-6BEE-4EED-9BA1-35CC3A967E3A}"/>
              </a:ext>
            </a:extLst>
          </p:cNvPr>
          <p:cNvGrpSpPr/>
          <p:nvPr/>
        </p:nvGrpSpPr>
        <p:grpSpPr>
          <a:xfrm>
            <a:off x="21320650" y="4338000"/>
            <a:ext cx="2700000" cy="4596059"/>
            <a:chOff x="21320650" y="4338000"/>
            <a:chExt cx="2700000" cy="4596059"/>
          </a:xfrm>
        </p:grpSpPr>
        <p:pic>
          <p:nvPicPr>
            <p:cNvPr id="9" name="图片 8">
              <a:extLst>
                <a:ext uri="{FF2B5EF4-FFF2-40B4-BE49-F238E27FC236}">
                  <a16:creationId xmlns="" xmlns:a16="http://schemas.microsoft.com/office/drawing/2014/main" id="{5047FB24-652E-4B1D-B41C-9021F6F5CE13}"/>
                </a:ext>
              </a:extLst>
            </p:cNvPr>
            <p:cNvPicPr>
              <a:picLocks noChangeAspect="1"/>
            </p:cNvPicPr>
            <p:nvPr/>
          </p:nvPicPr>
          <p:blipFill rotWithShape="1">
            <a:blip r:embed="rId2">
              <a:extLst>
                <a:ext uri="{28A0092B-C50C-407E-A947-70E740481C1C}">
                  <a14:useLocalDpi xmlns:a14="http://schemas.microsoft.com/office/drawing/2010/main" val="0"/>
                </a:ext>
              </a:extLst>
            </a:blip>
            <a:srcRect r="45499"/>
            <a:stretch/>
          </p:blipFill>
          <p:spPr>
            <a:xfrm>
              <a:off x="21320650" y="4338000"/>
              <a:ext cx="2700000" cy="4596059"/>
            </a:xfrm>
            <a:prstGeom prst="rect">
              <a:avLst/>
            </a:prstGeom>
          </p:spPr>
        </p:pic>
        <p:sp>
          <p:nvSpPr>
            <p:cNvPr id="11" name="页脚占位符 11">
              <a:extLst>
                <a:ext uri="{FF2B5EF4-FFF2-40B4-BE49-F238E27FC236}">
                  <a16:creationId xmlns="" xmlns:a16="http://schemas.microsoft.com/office/drawing/2014/main" id="{C1B888A4-1BA5-4EE5-8D9F-E3A73C84F6B2}"/>
                </a:ext>
              </a:extLst>
            </p:cNvPr>
            <p:cNvSpPr txBox="1">
              <a:spLocks/>
            </p:cNvSpPr>
            <p:nvPr/>
          </p:nvSpPr>
          <p:spPr>
            <a:xfrm>
              <a:off x="21715119" y="5933242"/>
              <a:ext cx="2285390" cy="1596555"/>
            </a:xfrm>
            <a:prstGeom prst="rect">
              <a:avLst/>
            </a:prstGeom>
          </p:spPr>
          <p:txBody>
            <a:bodyPr vert="horz" lIns="65384" tIns="32692" rIns="65384" bIns="32692" rtlCol="0" anchor="ctr"/>
            <a:lstStyle>
              <a:defPPr>
                <a:defRPr lang="zh-CN"/>
              </a:defPPr>
              <a:lvl1pPr marL="0" algn="l" defTabSz="1827530" rtl="0" eaLnBrk="1" latinLnBrk="0" hangingPunct="1">
                <a:defRPr sz="2400" b="1" kern="1200">
                  <a:solidFill>
                    <a:schemeClr val="tx1"/>
                  </a:solidFill>
                  <a:latin typeface="方正书宋_GBK" panose="03000509000000000000" pitchFamily="65" charset="-122"/>
                  <a:ea typeface="方正书宋_GBK" panose="03000509000000000000" pitchFamily="65" charset="-122"/>
                  <a:cs typeface="+mn-cs"/>
                </a:defRPr>
              </a:lvl1pPr>
              <a:lvl2pPr marL="913765" algn="l" defTabSz="1827530" rtl="0" eaLnBrk="1" latinLnBrk="0" hangingPunct="1">
                <a:defRPr sz="3600" kern="1200">
                  <a:solidFill>
                    <a:schemeClr val="tx1"/>
                  </a:solidFill>
                  <a:latin typeface="+mn-lt"/>
                  <a:ea typeface="+mn-ea"/>
                  <a:cs typeface="+mn-cs"/>
                </a:defRPr>
              </a:lvl2pPr>
              <a:lvl3pPr marL="1828165" algn="l" defTabSz="1827530" rtl="0" eaLnBrk="1" latinLnBrk="0" hangingPunct="1">
                <a:defRPr sz="3600" kern="1200">
                  <a:solidFill>
                    <a:schemeClr val="tx1"/>
                  </a:solidFill>
                  <a:latin typeface="+mn-lt"/>
                  <a:ea typeface="+mn-ea"/>
                  <a:cs typeface="+mn-cs"/>
                </a:defRPr>
              </a:lvl3pPr>
              <a:lvl4pPr marL="2741930" algn="l" defTabSz="1827530" rtl="0" eaLnBrk="1" latinLnBrk="0" hangingPunct="1">
                <a:defRPr sz="3600" kern="1200">
                  <a:solidFill>
                    <a:schemeClr val="tx1"/>
                  </a:solidFill>
                  <a:latin typeface="+mn-lt"/>
                  <a:ea typeface="+mn-ea"/>
                  <a:cs typeface="+mn-cs"/>
                </a:defRPr>
              </a:lvl4pPr>
              <a:lvl5pPr marL="3655695" algn="l" defTabSz="1827530" rtl="0" eaLnBrk="1" latinLnBrk="0" hangingPunct="1">
                <a:defRPr sz="3600" kern="1200">
                  <a:solidFill>
                    <a:schemeClr val="tx1"/>
                  </a:solidFill>
                  <a:latin typeface="+mn-lt"/>
                  <a:ea typeface="+mn-ea"/>
                  <a:cs typeface="+mn-cs"/>
                </a:defRPr>
              </a:lvl5pPr>
              <a:lvl6pPr marL="4570095" algn="l" defTabSz="1827530" rtl="0" eaLnBrk="1" latinLnBrk="0" hangingPunct="1">
                <a:defRPr sz="3600" kern="1200">
                  <a:solidFill>
                    <a:schemeClr val="tx1"/>
                  </a:solidFill>
                  <a:latin typeface="+mn-lt"/>
                  <a:ea typeface="+mn-ea"/>
                  <a:cs typeface="+mn-cs"/>
                </a:defRPr>
              </a:lvl6pPr>
              <a:lvl7pPr marL="5483860" algn="l" defTabSz="1827530" rtl="0" eaLnBrk="1" latinLnBrk="0" hangingPunct="1">
                <a:defRPr sz="3600" kern="1200">
                  <a:solidFill>
                    <a:schemeClr val="tx1"/>
                  </a:solidFill>
                  <a:latin typeface="+mn-lt"/>
                  <a:ea typeface="+mn-ea"/>
                  <a:cs typeface="+mn-cs"/>
                </a:defRPr>
              </a:lvl7pPr>
              <a:lvl8pPr marL="6397625" algn="l" defTabSz="1827530" rtl="0" eaLnBrk="1" latinLnBrk="0" hangingPunct="1">
                <a:defRPr sz="3600" kern="1200">
                  <a:solidFill>
                    <a:schemeClr val="tx1"/>
                  </a:solidFill>
                  <a:latin typeface="+mn-lt"/>
                  <a:ea typeface="+mn-ea"/>
                  <a:cs typeface="+mn-cs"/>
                </a:defRPr>
              </a:lvl8pPr>
              <a:lvl9pPr marL="7311390" algn="l" defTabSz="1827530" rtl="0" eaLnBrk="1" latinLnBrk="0" hangingPunct="1">
                <a:defRPr sz="3600" kern="1200">
                  <a:solidFill>
                    <a:schemeClr val="tx1"/>
                  </a:solidFill>
                  <a:latin typeface="+mn-lt"/>
                  <a:ea typeface="+mn-ea"/>
                  <a:cs typeface="+mn-cs"/>
                </a:defRPr>
              </a:lvl9pPr>
            </a:lstStyle>
            <a:p>
              <a:pPr algn="ctr"/>
              <a:r>
                <a:rPr lang="zh-CN" altLang="en-US" sz="3600" dirty="0">
                  <a:latin typeface="宋体" panose="02010600030101010101" pitchFamily="2" charset="-122"/>
                  <a:ea typeface="宋体" panose="02010600030101010101" pitchFamily="2" charset="-122"/>
                </a:rPr>
                <a:t>第</a:t>
              </a:r>
              <a:r>
                <a:rPr lang="en-US" altLang="zh-CN" sz="3600" dirty="0">
                  <a:latin typeface="宋体" panose="02010600030101010101" pitchFamily="2" charset="-122"/>
                  <a:ea typeface="宋体" panose="02010600030101010101" pitchFamily="2" charset="-122"/>
                  <a:cs typeface="Times New Roman" panose="02020603050405020304" pitchFamily="18" charset="0"/>
                </a:rPr>
                <a:t>8</a:t>
              </a:r>
              <a:r>
                <a:rPr lang="zh-CN" altLang="en-US" sz="3600" dirty="0">
                  <a:latin typeface="宋体" panose="02010600030101010101" pitchFamily="2" charset="-122"/>
                  <a:ea typeface="宋体" panose="02010600030101010101" pitchFamily="2" charset="-122"/>
                </a:rPr>
                <a:t>课  </a:t>
              </a:r>
              <a:endParaRPr lang="en-US" altLang="zh-CN" sz="3600" dirty="0">
                <a:latin typeface="宋体" panose="02010600030101010101" pitchFamily="2" charset="-122"/>
                <a:ea typeface="宋体" panose="02010600030101010101" pitchFamily="2" charset="-122"/>
              </a:endParaRPr>
            </a:p>
            <a:p>
              <a:pPr algn="ctr"/>
              <a:r>
                <a:rPr lang="zh-CN" altLang="en-US" sz="3600" dirty="0">
                  <a:latin typeface="宋体" panose="02010600030101010101" pitchFamily="2" charset="-122"/>
                  <a:ea typeface="宋体" panose="02010600030101010101" pitchFamily="2" charset="-122"/>
                </a:rPr>
                <a:t>第</a:t>
              </a:r>
              <a:r>
                <a:rPr lang="zh-CN" altLang="en-US" sz="3600" spc="-300" dirty="0">
                  <a:latin typeface="宋体" panose="02010600030101010101" pitchFamily="2" charset="-122"/>
                  <a:ea typeface="宋体" panose="02010600030101010101" pitchFamily="2" charset="-122"/>
                </a:rPr>
                <a:t>（</a:t>
              </a:r>
              <a:r>
                <a:rPr lang="en-US" altLang="zh-CN" sz="3600" spc="-300" dirty="0" smtClean="0">
                  <a:latin typeface="宋体" panose="02010600030101010101" pitchFamily="2" charset="-122"/>
                  <a:ea typeface="宋体" panose="02010600030101010101" pitchFamily="2" charset="-122"/>
                  <a:cs typeface="Times New Roman" panose="02020603050405020304" pitchFamily="18" charset="0"/>
                </a:rPr>
                <a:t>17</a:t>
              </a:r>
              <a:r>
                <a:rPr lang="zh-CN" altLang="en-US" sz="3600" spc="-300" dirty="0" smtClean="0">
                  <a:latin typeface="宋体" panose="02010600030101010101" pitchFamily="2" charset="-122"/>
                  <a:ea typeface="宋体" panose="02010600030101010101" pitchFamily="2" charset="-122"/>
                </a:rPr>
                <a:t>）</a:t>
              </a:r>
              <a:r>
                <a:rPr lang="zh-CN" altLang="en-US" sz="3600" dirty="0">
                  <a:latin typeface="宋体" panose="02010600030101010101" pitchFamily="2" charset="-122"/>
                  <a:ea typeface="宋体" panose="02010600030101010101" pitchFamily="2" charset="-122"/>
                </a:rPr>
                <a:t>题</a:t>
              </a:r>
            </a:p>
            <a:p>
              <a:pPr algn="ctr"/>
              <a:r>
                <a:rPr lang="en-US" altLang="zh-CN" sz="3600" dirty="0">
                  <a:solidFill>
                    <a:srgbClr val="FF0000"/>
                  </a:solidFill>
                  <a:latin typeface="宋体" panose="02010600030101010101" pitchFamily="2" charset="-122"/>
                  <a:ea typeface="宋体" panose="02010600030101010101" pitchFamily="2" charset="-122"/>
                </a:rPr>
                <a:t>P</a:t>
              </a:r>
              <a:r>
                <a:rPr lang="en-US" altLang="zh-CN" sz="3600" dirty="0">
                  <a:solidFill>
                    <a:srgbClr val="FF0000"/>
                  </a:solidFill>
                  <a:latin typeface="宋体" panose="02010600030101010101" pitchFamily="2" charset="-122"/>
                  <a:ea typeface="宋体" panose="02010600030101010101" pitchFamily="2" charset="-122"/>
                  <a:cs typeface="Times New Roman" panose="02020603050405020304" pitchFamily="18" charset="0"/>
                </a:rPr>
                <a:t>46</a:t>
              </a:r>
              <a:endParaRPr lang="zh-CN" altLang="en-US" sz="3600" dirty="0">
                <a:solidFill>
                  <a:srgbClr val="FF0000"/>
                </a:solidFill>
                <a:latin typeface="宋体" panose="02010600030101010101" pitchFamily="2" charset="-122"/>
                <a:ea typeface="宋体" panose="02010600030101010101" pitchFamily="2" charset="-122"/>
                <a:cs typeface="Times New Roman" panose="02020603050405020304" pitchFamily="18" charset="0"/>
              </a:endParaRPr>
            </a:p>
          </p:txBody>
        </p:sp>
      </p:grpSp>
    </p:spTree>
    <p:extLst>
      <p:ext uri="{BB962C8B-B14F-4D97-AF65-F5344CB8AC3E}">
        <p14:creationId xmlns:p14="http://schemas.microsoft.com/office/powerpoint/2010/main" val="1888595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
            <a:extLst>
              <a:ext uri="{FF2B5EF4-FFF2-40B4-BE49-F238E27FC236}">
                <a16:creationId xmlns="" xmlns:a16="http://schemas.microsoft.com/office/drawing/2014/main" id="{8C19A468-4FEE-4E3D-B480-7EFD89C60EB8}"/>
              </a:ext>
            </a:extLst>
          </p:cNvPr>
          <p:cNvSpPr txBox="1"/>
          <p:nvPr/>
        </p:nvSpPr>
        <p:spPr>
          <a:xfrm>
            <a:off x="1250650" y="704043"/>
            <a:ext cx="22095000" cy="3748719"/>
          </a:xfrm>
          <a:prstGeom prst="rect">
            <a:avLst/>
          </a:prstGeom>
          <a:noFill/>
        </p:spPr>
        <p:txBody>
          <a:bodyPr wrap="square" rtlCol="0">
            <a:spAutoFit/>
          </a:bodyPr>
          <a:lstStyle/>
          <a:p>
            <a:pPr>
              <a:lnSpc>
                <a:spcPct val="110000"/>
              </a:lnSpc>
            </a:pPr>
            <a:r>
              <a:rPr lang="zh-CN" altLang="en-US" sz="5400" b="1" spc="-150" dirty="0">
                <a:latin typeface="+mn-ea"/>
              </a:rPr>
              <a:t>（</a:t>
            </a:r>
            <a:r>
              <a:rPr lang="en-US" altLang="zh-CN" sz="5400" b="1" spc="-150" dirty="0">
                <a:latin typeface="+mn-ea"/>
              </a:rPr>
              <a:t>17</a:t>
            </a:r>
            <a:r>
              <a:rPr lang="zh-CN" altLang="en-US" sz="5400" b="1" spc="-150" dirty="0">
                <a:latin typeface="+mn-ea"/>
              </a:rPr>
              <a:t>）康熙后期，兵部等衙门会同闽浙总督、两广总督等官员议海防事，规定商船只许往东洋贸易，凡南洋吕宋等处不许前往，广东、福建水师负责巡查，违禁者严命治罪。外国夹板船仍许前来贸易，各地方官吏严加防范。该规定说明（    ）</a:t>
            </a:r>
            <a:endParaRPr lang="en-US" altLang="zh-CN" sz="5400" b="1" dirty="0">
              <a:latin typeface="+mn-ea"/>
            </a:endParaRPr>
          </a:p>
        </p:txBody>
      </p:sp>
      <p:sp>
        <p:nvSpPr>
          <p:cNvPr id="10" name="矩形 9">
            <a:extLst>
              <a:ext uri="{FF2B5EF4-FFF2-40B4-BE49-F238E27FC236}">
                <a16:creationId xmlns="" xmlns:a16="http://schemas.microsoft.com/office/drawing/2014/main" id="{01034CB6-669B-4C44-9ACF-036BB4A746B0}"/>
              </a:ext>
            </a:extLst>
          </p:cNvPr>
          <p:cNvSpPr/>
          <p:nvPr/>
        </p:nvSpPr>
        <p:spPr>
          <a:xfrm>
            <a:off x="1293159" y="4983640"/>
            <a:ext cx="19984982" cy="3748719"/>
          </a:xfrm>
          <a:prstGeom prst="rect">
            <a:avLst/>
          </a:prstGeom>
        </p:spPr>
        <p:txBody>
          <a:bodyPr wrap="square">
            <a:spAutoFit/>
          </a:bodyPr>
          <a:lstStyle/>
          <a:p>
            <a:pPr>
              <a:lnSpc>
                <a:spcPct val="110000"/>
              </a:lnSpc>
            </a:pPr>
            <a:r>
              <a:rPr lang="en-US" altLang="zh-CN" sz="5400" b="1" dirty="0">
                <a:latin typeface="+mn-ea"/>
              </a:rPr>
              <a:t>A.</a:t>
            </a:r>
            <a:r>
              <a:rPr lang="zh-CN" altLang="en-US" sz="5400" b="1" dirty="0">
                <a:latin typeface="+mn-ea"/>
              </a:rPr>
              <a:t>外商在华贸易不受限制</a:t>
            </a:r>
          </a:p>
          <a:p>
            <a:pPr>
              <a:lnSpc>
                <a:spcPct val="110000"/>
              </a:lnSpc>
            </a:pPr>
            <a:r>
              <a:rPr lang="en-US" altLang="zh-CN" sz="5400" b="1" dirty="0">
                <a:latin typeface="+mn-ea"/>
              </a:rPr>
              <a:t>B.</a:t>
            </a:r>
            <a:r>
              <a:rPr lang="zh-CN" altLang="en-US" sz="5400" b="1" dirty="0">
                <a:latin typeface="+mn-ea"/>
              </a:rPr>
              <a:t>清政府严格限制对外贸易</a:t>
            </a:r>
          </a:p>
          <a:p>
            <a:pPr>
              <a:lnSpc>
                <a:spcPct val="110000"/>
              </a:lnSpc>
            </a:pPr>
            <a:r>
              <a:rPr lang="en-US" altLang="zh-CN" sz="5400" b="1" dirty="0">
                <a:latin typeface="+mn-ea"/>
              </a:rPr>
              <a:t>C.</a:t>
            </a:r>
            <a:r>
              <a:rPr lang="zh-CN" altLang="en-US" sz="5400" b="1" dirty="0">
                <a:latin typeface="+mn-ea"/>
              </a:rPr>
              <a:t>官府暂停南洋对华贸易</a:t>
            </a:r>
          </a:p>
          <a:p>
            <a:pPr>
              <a:lnSpc>
                <a:spcPct val="110000"/>
              </a:lnSpc>
            </a:pPr>
            <a:r>
              <a:rPr lang="en-US" altLang="zh-CN" sz="5400" b="1" dirty="0">
                <a:latin typeface="+mn-ea"/>
              </a:rPr>
              <a:t>D.</a:t>
            </a:r>
            <a:r>
              <a:rPr lang="zh-CN" altLang="en-US" sz="5400" b="1" dirty="0">
                <a:latin typeface="+mn-ea"/>
              </a:rPr>
              <a:t>清初尚未实施“闭关锁国”</a:t>
            </a:r>
          </a:p>
        </p:txBody>
      </p:sp>
      <p:sp>
        <p:nvSpPr>
          <p:cNvPr id="3" name="矩形 2">
            <a:extLst>
              <a:ext uri="{FF2B5EF4-FFF2-40B4-BE49-F238E27FC236}">
                <a16:creationId xmlns="" xmlns:a16="http://schemas.microsoft.com/office/drawing/2014/main" id="{D10AF633-C9AD-457B-A25C-6AF01C103A88}"/>
              </a:ext>
            </a:extLst>
          </p:cNvPr>
          <p:cNvSpPr/>
          <p:nvPr/>
        </p:nvSpPr>
        <p:spPr>
          <a:xfrm>
            <a:off x="1250650" y="9263237"/>
            <a:ext cx="21003508" cy="1808893"/>
          </a:xfrm>
          <a:prstGeom prst="rect">
            <a:avLst/>
          </a:prstGeom>
        </p:spPr>
        <p:txBody>
          <a:bodyPr wrap="square">
            <a:spAutoFit/>
          </a:bodyPr>
          <a:lstStyle/>
          <a:p>
            <a:pPr>
              <a:lnSpc>
                <a:spcPct val="110000"/>
              </a:lnSpc>
            </a:pPr>
            <a:r>
              <a:rPr lang="zh-CN" altLang="en-US" sz="5400" dirty="0">
                <a:solidFill>
                  <a:srgbClr val="FF0000"/>
                </a:solidFill>
                <a:latin typeface="黑体" panose="02010609060101010101" pitchFamily="49" charset="-122"/>
                <a:ea typeface="黑体" panose="02010609060101010101" pitchFamily="49" charset="-122"/>
              </a:rPr>
              <a:t>解析</a:t>
            </a:r>
            <a:r>
              <a:rPr lang="zh-CN" altLang="en-US" sz="5400" dirty="0">
                <a:solidFill>
                  <a:srgbClr val="FF0000"/>
                </a:solidFill>
              </a:rPr>
              <a:t>：</a:t>
            </a:r>
            <a:r>
              <a:rPr lang="zh-CN" altLang="en-US" sz="5400" b="1" dirty="0">
                <a:solidFill>
                  <a:srgbClr val="2A5CAA"/>
                </a:solidFill>
                <a:latin typeface="楷体" pitchFamily="49" charset="-122"/>
                <a:ea typeface="楷体" pitchFamily="49" charset="-122"/>
              </a:rPr>
              <a:t>依据材料可知是不许中国商船前往南洋，而不是指禁止南洋对华贸易，故</a:t>
            </a:r>
            <a:r>
              <a:rPr lang="en-US" altLang="zh-CN" sz="5400" b="1" dirty="0">
                <a:solidFill>
                  <a:srgbClr val="2A5CAA"/>
                </a:solidFill>
                <a:latin typeface="楷体" pitchFamily="49" charset="-122"/>
                <a:ea typeface="楷体" pitchFamily="49" charset="-122"/>
              </a:rPr>
              <a:t>C</a:t>
            </a:r>
            <a:r>
              <a:rPr lang="zh-CN" altLang="en-US" sz="5400" b="1" dirty="0">
                <a:solidFill>
                  <a:srgbClr val="2A5CAA"/>
                </a:solidFill>
                <a:latin typeface="楷体" pitchFamily="49" charset="-122"/>
                <a:ea typeface="楷体" pitchFamily="49" charset="-122"/>
              </a:rPr>
              <a:t>项错误；</a:t>
            </a:r>
            <a:r>
              <a:rPr lang="en-US" altLang="zh-CN" sz="5400" b="1" dirty="0">
                <a:solidFill>
                  <a:srgbClr val="2A5CAA"/>
                </a:solidFill>
                <a:latin typeface="楷体" pitchFamily="49" charset="-122"/>
                <a:ea typeface="楷体" pitchFamily="49" charset="-122"/>
              </a:rPr>
              <a:t>D</a:t>
            </a:r>
            <a:r>
              <a:rPr lang="zh-CN" altLang="en-US" sz="5400" b="1" dirty="0">
                <a:solidFill>
                  <a:srgbClr val="2A5CAA"/>
                </a:solidFill>
                <a:latin typeface="楷体" pitchFamily="49" charset="-122"/>
                <a:ea typeface="楷体" pitchFamily="49" charset="-122"/>
              </a:rPr>
              <a:t>项明显错误。</a:t>
            </a:r>
            <a:endParaRPr lang="zh-CN" altLang="en-US" sz="5400" b="1" spc="-150" dirty="0">
              <a:solidFill>
                <a:srgbClr val="2A5CAA"/>
              </a:solidFill>
              <a:latin typeface="楷体" pitchFamily="49" charset="-122"/>
              <a:ea typeface="楷体" pitchFamily="49" charset="-122"/>
            </a:endParaRPr>
          </a:p>
        </p:txBody>
      </p:sp>
      <p:sp>
        <p:nvSpPr>
          <p:cNvPr id="12" name="文本框 11">
            <a:extLst>
              <a:ext uri="{FF2B5EF4-FFF2-40B4-BE49-F238E27FC236}">
                <a16:creationId xmlns="" xmlns:a16="http://schemas.microsoft.com/office/drawing/2014/main" id="{6FFA98CF-EB8D-4A8E-B2D4-B56EF3C0A4E6}"/>
              </a:ext>
            </a:extLst>
          </p:cNvPr>
          <p:cNvSpPr txBox="1"/>
          <p:nvPr/>
        </p:nvSpPr>
        <p:spPr>
          <a:xfrm>
            <a:off x="7100650" y="3402811"/>
            <a:ext cx="530915" cy="923330"/>
          </a:xfrm>
          <a:prstGeom prst="rect">
            <a:avLst/>
          </a:prstGeom>
          <a:noFill/>
        </p:spPr>
        <p:txBody>
          <a:bodyPr wrap="none" rtlCol="0">
            <a:spAutoFit/>
          </a:bodyPr>
          <a:lstStyle/>
          <a:p>
            <a:r>
              <a:rPr lang="en-US" altLang="zh-CN" sz="5400" dirty="0">
                <a:solidFill>
                  <a:srgbClr val="FF0000"/>
                </a:solidFill>
                <a:latin typeface="+mj-ea"/>
                <a:ea typeface="+mj-ea"/>
              </a:rPr>
              <a:t>B</a:t>
            </a:r>
            <a:endParaRPr lang="zh-CN" altLang="en-US" sz="5400" dirty="0">
              <a:solidFill>
                <a:srgbClr val="FF0000"/>
              </a:solidFill>
              <a:latin typeface="+mj-ea"/>
              <a:ea typeface="+mj-ea"/>
            </a:endParaRPr>
          </a:p>
        </p:txBody>
      </p:sp>
      <p:grpSp>
        <p:nvGrpSpPr>
          <p:cNvPr id="9" name="组合 8">
            <a:extLst>
              <a:ext uri="{FF2B5EF4-FFF2-40B4-BE49-F238E27FC236}">
                <a16:creationId xmlns="" xmlns:a16="http://schemas.microsoft.com/office/drawing/2014/main" id="{45C06277-6BEE-4EED-9BA1-35CC3A967E3A}"/>
              </a:ext>
            </a:extLst>
          </p:cNvPr>
          <p:cNvGrpSpPr/>
          <p:nvPr/>
        </p:nvGrpSpPr>
        <p:grpSpPr>
          <a:xfrm>
            <a:off x="21320650" y="4338000"/>
            <a:ext cx="2700000" cy="4596059"/>
            <a:chOff x="21320650" y="4338000"/>
            <a:chExt cx="2700000" cy="4596059"/>
          </a:xfrm>
        </p:grpSpPr>
        <p:pic>
          <p:nvPicPr>
            <p:cNvPr id="11" name="图片 10">
              <a:extLst>
                <a:ext uri="{FF2B5EF4-FFF2-40B4-BE49-F238E27FC236}">
                  <a16:creationId xmlns="" xmlns:a16="http://schemas.microsoft.com/office/drawing/2014/main" id="{5047FB24-652E-4B1D-B41C-9021F6F5CE13}"/>
                </a:ext>
              </a:extLst>
            </p:cNvPr>
            <p:cNvPicPr>
              <a:picLocks noChangeAspect="1"/>
            </p:cNvPicPr>
            <p:nvPr/>
          </p:nvPicPr>
          <p:blipFill rotWithShape="1">
            <a:blip r:embed="rId2">
              <a:extLst>
                <a:ext uri="{28A0092B-C50C-407E-A947-70E740481C1C}">
                  <a14:useLocalDpi xmlns:a14="http://schemas.microsoft.com/office/drawing/2010/main" val="0"/>
                </a:ext>
              </a:extLst>
            </a:blip>
            <a:srcRect r="45499"/>
            <a:stretch/>
          </p:blipFill>
          <p:spPr>
            <a:xfrm>
              <a:off x="21320650" y="4338000"/>
              <a:ext cx="2700000" cy="4596059"/>
            </a:xfrm>
            <a:prstGeom prst="rect">
              <a:avLst/>
            </a:prstGeom>
          </p:spPr>
        </p:pic>
        <p:sp>
          <p:nvSpPr>
            <p:cNvPr id="13" name="页脚占位符 11">
              <a:extLst>
                <a:ext uri="{FF2B5EF4-FFF2-40B4-BE49-F238E27FC236}">
                  <a16:creationId xmlns="" xmlns:a16="http://schemas.microsoft.com/office/drawing/2014/main" id="{C1B888A4-1BA5-4EE5-8D9F-E3A73C84F6B2}"/>
                </a:ext>
              </a:extLst>
            </p:cNvPr>
            <p:cNvSpPr txBox="1">
              <a:spLocks/>
            </p:cNvSpPr>
            <p:nvPr/>
          </p:nvSpPr>
          <p:spPr>
            <a:xfrm>
              <a:off x="21715119" y="5933242"/>
              <a:ext cx="2285390" cy="1596555"/>
            </a:xfrm>
            <a:prstGeom prst="rect">
              <a:avLst/>
            </a:prstGeom>
          </p:spPr>
          <p:txBody>
            <a:bodyPr vert="horz" lIns="65384" tIns="32692" rIns="65384" bIns="32692" rtlCol="0" anchor="ctr"/>
            <a:lstStyle>
              <a:defPPr>
                <a:defRPr lang="zh-CN"/>
              </a:defPPr>
              <a:lvl1pPr marL="0" algn="l" defTabSz="1827530" rtl="0" eaLnBrk="1" latinLnBrk="0" hangingPunct="1">
                <a:defRPr sz="2400" b="1" kern="1200">
                  <a:solidFill>
                    <a:schemeClr val="tx1"/>
                  </a:solidFill>
                  <a:latin typeface="方正书宋_GBK" panose="03000509000000000000" pitchFamily="65" charset="-122"/>
                  <a:ea typeface="方正书宋_GBK" panose="03000509000000000000" pitchFamily="65" charset="-122"/>
                  <a:cs typeface="+mn-cs"/>
                </a:defRPr>
              </a:lvl1pPr>
              <a:lvl2pPr marL="913765" algn="l" defTabSz="1827530" rtl="0" eaLnBrk="1" latinLnBrk="0" hangingPunct="1">
                <a:defRPr sz="3600" kern="1200">
                  <a:solidFill>
                    <a:schemeClr val="tx1"/>
                  </a:solidFill>
                  <a:latin typeface="+mn-lt"/>
                  <a:ea typeface="+mn-ea"/>
                  <a:cs typeface="+mn-cs"/>
                </a:defRPr>
              </a:lvl2pPr>
              <a:lvl3pPr marL="1828165" algn="l" defTabSz="1827530" rtl="0" eaLnBrk="1" latinLnBrk="0" hangingPunct="1">
                <a:defRPr sz="3600" kern="1200">
                  <a:solidFill>
                    <a:schemeClr val="tx1"/>
                  </a:solidFill>
                  <a:latin typeface="+mn-lt"/>
                  <a:ea typeface="+mn-ea"/>
                  <a:cs typeface="+mn-cs"/>
                </a:defRPr>
              </a:lvl3pPr>
              <a:lvl4pPr marL="2741930" algn="l" defTabSz="1827530" rtl="0" eaLnBrk="1" latinLnBrk="0" hangingPunct="1">
                <a:defRPr sz="3600" kern="1200">
                  <a:solidFill>
                    <a:schemeClr val="tx1"/>
                  </a:solidFill>
                  <a:latin typeface="+mn-lt"/>
                  <a:ea typeface="+mn-ea"/>
                  <a:cs typeface="+mn-cs"/>
                </a:defRPr>
              </a:lvl4pPr>
              <a:lvl5pPr marL="3655695" algn="l" defTabSz="1827530" rtl="0" eaLnBrk="1" latinLnBrk="0" hangingPunct="1">
                <a:defRPr sz="3600" kern="1200">
                  <a:solidFill>
                    <a:schemeClr val="tx1"/>
                  </a:solidFill>
                  <a:latin typeface="+mn-lt"/>
                  <a:ea typeface="+mn-ea"/>
                  <a:cs typeface="+mn-cs"/>
                </a:defRPr>
              </a:lvl5pPr>
              <a:lvl6pPr marL="4570095" algn="l" defTabSz="1827530" rtl="0" eaLnBrk="1" latinLnBrk="0" hangingPunct="1">
                <a:defRPr sz="3600" kern="1200">
                  <a:solidFill>
                    <a:schemeClr val="tx1"/>
                  </a:solidFill>
                  <a:latin typeface="+mn-lt"/>
                  <a:ea typeface="+mn-ea"/>
                  <a:cs typeface="+mn-cs"/>
                </a:defRPr>
              </a:lvl6pPr>
              <a:lvl7pPr marL="5483860" algn="l" defTabSz="1827530" rtl="0" eaLnBrk="1" latinLnBrk="0" hangingPunct="1">
                <a:defRPr sz="3600" kern="1200">
                  <a:solidFill>
                    <a:schemeClr val="tx1"/>
                  </a:solidFill>
                  <a:latin typeface="+mn-lt"/>
                  <a:ea typeface="+mn-ea"/>
                  <a:cs typeface="+mn-cs"/>
                </a:defRPr>
              </a:lvl7pPr>
              <a:lvl8pPr marL="6397625" algn="l" defTabSz="1827530" rtl="0" eaLnBrk="1" latinLnBrk="0" hangingPunct="1">
                <a:defRPr sz="3600" kern="1200">
                  <a:solidFill>
                    <a:schemeClr val="tx1"/>
                  </a:solidFill>
                  <a:latin typeface="+mn-lt"/>
                  <a:ea typeface="+mn-ea"/>
                  <a:cs typeface="+mn-cs"/>
                </a:defRPr>
              </a:lvl8pPr>
              <a:lvl9pPr marL="7311390" algn="l" defTabSz="1827530" rtl="0" eaLnBrk="1" latinLnBrk="0" hangingPunct="1">
                <a:defRPr sz="3600" kern="1200">
                  <a:solidFill>
                    <a:schemeClr val="tx1"/>
                  </a:solidFill>
                  <a:latin typeface="+mn-lt"/>
                  <a:ea typeface="+mn-ea"/>
                  <a:cs typeface="+mn-cs"/>
                </a:defRPr>
              </a:lvl9pPr>
            </a:lstStyle>
            <a:p>
              <a:pPr algn="ctr"/>
              <a:r>
                <a:rPr lang="zh-CN" altLang="en-US" sz="3600" dirty="0">
                  <a:latin typeface="宋体" panose="02010600030101010101" pitchFamily="2" charset="-122"/>
                  <a:ea typeface="宋体" panose="02010600030101010101" pitchFamily="2" charset="-122"/>
                </a:rPr>
                <a:t>第</a:t>
              </a:r>
              <a:r>
                <a:rPr lang="en-US" altLang="zh-CN" sz="3600" dirty="0">
                  <a:latin typeface="宋体" panose="02010600030101010101" pitchFamily="2" charset="-122"/>
                  <a:ea typeface="宋体" panose="02010600030101010101" pitchFamily="2" charset="-122"/>
                  <a:cs typeface="Times New Roman" panose="02020603050405020304" pitchFamily="18" charset="0"/>
                </a:rPr>
                <a:t>8</a:t>
              </a:r>
              <a:r>
                <a:rPr lang="zh-CN" altLang="en-US" sz="3600" dirty="0">
                  <a:latin typeface="宋体" panose="02010600030101010101" pitchFamily="2" charset="-122"/>
                  <a:ea typeface="宋体" panose="02010600030101010101" pitchFamily="2" charset="-122"/>
                </a:rPr>
                <a:t>课  </a:t>
              </a:r>
              <a:endParaRPr lang="en-US" altLang="zh-CN" sz="3600" dirty="0">
                <a:latin typeface="宋体" panose="02010600030101010101" pitchFamily="2" charset="-122"/>
                <a:ea typeface="宋体" panose="02010600030101010101" pitchFamily="2" charset="-122"/>
              </a:endParaRPr>
            </a:p>
            <a:p>
              <a:pPr algn="ctr"/>
              <a:r>
                <a:rPr lang="zh-CN" altLang="en-US" sz="3600" dirty="0">
                  <a:latin typeface="宋体" panose="02010600030101010101" pitchFamily="2" charset="-122"/>
                  <a:ea typeface="宋体" panose="02010600030101010101" pitchFamily="2" charset="-122"/>
                </a:rPr>
                <a:t>第</a:t>
              </a:r>
              <a:r>
                <a:rPr lang="zh-CN" altLang="en-US" sz="3600" spc="-300" dirty="0">
                  <a:latin typeface="宋体" panose="02010600030101010101" pitchFamily="2" charset="-122"/>
                  <a:ea typeface="宋体" panose="02010600030101010101" pitchFamily="2" charset="-122"/>
                </a:rPr>
                <a:t>（</a:t>
              </a:r>
              <a:r>
                <a:rPr lang="en-US" altLang="zh-CN" sz="3600" spc="-300" dirty="0" smtClean="0">
                  <a:latin typeface="宋体" panose="02010600030101010101" pitchFamily="2" charset="-122"/>
                  <a:ea typeface="宋体" panose="02010600030101010101" pitchFamily="2" charset="-122"/>
                  <a:cs typeface="Times New Roman" panose="02020603050405020304" pitchFamily="18" charset="0"/>
                </a:rPr>
                <a:t>17</a:t>
              </a:r>
              <a:r>
                <a:rPr lang="zh-CN" altLang="en-US" sz="3600" spc="-300" dirty="0" smtClean="0">
                  <a:latin typeface="宋体" panose="02010600030101010101" pitchFamily="2" charset="-122"/>
                  <a:ea typeface="宋体" panose="02010600030101010101" pitchFamily="2" charset="-122"/>
                </a:rPr>
                <a:t>）</a:t>
              </a:r>
              <a:r>
                <a:rPr lang="zh-CN" altLang="en-US" sz="3600" dirty="0">
                  <a:latin typeface="宋体" panose="02010600030101010101" pitchFamily="2" charset="-122"/>
                  <a:ea typeface="宋体" panose="02010600030101010101" pitchFamily="2" charset="-122"/>
                </a:rPr>
                <a:t>题</a:t>
              </a:r>
            </a:p>
            <a:p>
              <a:pPr algn="ctr"/>
              <a:r>
                <a:rPr lang="en-US" altLang="zh-CN" sz="3600" dirty="0">
                  <a:solidFill>
                    <a:srgbClr val="FF0000"/>
                  </a:solidFill>
                  <a:latin typeface="宋体" panose="02010600030101010101" pitchFamily="2" charset="-122"/>
                  <a:ea typeface="宋体" panose="02010600030101010101" pitchFamily="2" charset="-122"/>
                </a:rPr>
                <a:t>P</a:t>
              </a:r>
              <a:r>
                <a:rPr lang="en-US" altLang="zh-CN" sz="3600" dirty="0">
                  <a:solidFill>
                    <a:srgbClr val="FF0000"/>
                  </a:solidFill>
                  <a:latin typeface="宋体" panose="02010600030101010101" pitchFamily="2" charset="-122"/>
                  <a:ea typeface="宋体" panose="02010600030101010101" pitchFamily="2" charset="-122"/>
                  <a:cs typeface="Times New Roman" panose="02020603050405020304" pitchFamily="18" charset="0"/>
                </a:rPr>
                <a:t>46</a:t>
              </a:r>
              <a:endParaRPr lang="zh-CN" altLang="en-US" sz="3600" dirty="0">
                <a:solidFill>
                  <a:srgbClr val="FF0000"/>
                </a:solidFill>
                <a:latin typeface="宋体" panose="02010600030101010101" pitchFamily="2" charset="-122"/>
                <a:ea typeface="宋体" panose="02010600030101010101" pitchFamily="2" charset="-122"/>
                <a:cs typeface="Times New Roman" panose="02020603050405020304" pitchFamily="18" charset="0"/>
              </a:endParaRPr>
            </a:p>
          </p:txBody>
        </p:sp>
      </p:grpSp>
    </p:spTree>
    <p:extLst>
      <p:ext uri="{BB962C8B-B14F-4D97-AF65-F5344CB8AC3E}">
        <p14:creationId xmlns:p14="http://schemas.microsoft.com/office/powerpoint/2010/main" val="1396006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2"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组合 31">
            <a:extLst>
              <a:ext uri="{FF2B5EF4-FFF2-40B4-BE49-F238E27FC236}">
                <a16:creationId xmlns="" xmlns:a16="http://schemas.microsoft.com/office/drawing/2014/main" id="{725B54CF-A9FC-414F-929B-71435E45022C}"/>
              </a:ext>
            </a:extLst>
          </p:cNvPr>
          <p:cNvGrpSpPr/>
          <p:nvPr/>
        </p:nvGrpSpPr>
        <p:grpSpPr>
          <a:xfrm>
            <a:off x="21320650" y="4338000"/>
            <a:ext cx="2700000" cy="4596059"/>
            <a:chOff x="21320650" y="4338000"/>
            <a:chExt cx="2700000" cy="4596059"/>
          </a:xfrm>
        </p:grpSpPr>
        <p:pic>
          <p:nvPicPr>
            <p:cNvPr id="33" name="图片 32">
              <a:extLst>
                <a:ext uri="{FF2B5EF4-FFF2-40B4-BE49-F238E27FC236}">
                  <a16:creationId xmlns="" xmlns:a16="http://schemas.microsoft.com/office/drawing/2014/main" id="{B6D23B72-8BCD-4740-B223-371AEB52657F}"/>
                </a:ext>
              </a:extLst>
            </p:cNvPr>
            <p:cNvPicPr>
              <a:picLocks noChangeAspect="1"/>
            </p:cNvPicPr>
            <p:nvPr/>
          </p:nvPicPr>
          <p:blipFill rotWithShape="1">
            <a:blip r:embed="rId2">
              <a:extLst>
                <a:ext uri="{28A0092B-C50C-407E-A947-70E740481C1C}">
                  <a14:useLocalDpi xmlns:a14="http://schemas.microsoft.com/office/drawing/2010/main" val="0"/>
                </a:ext>
              </a:extLst>
            </a:blip>
            <a:srcRect r="45499"/>
            <a:stretch/>
          </p:blipFill>
          <p:spPr>
            <a:xfrm>
              <a:off x="21320650" y="4338000"/>
              <a:ext cx="2700000" cy="4596059"/>
            </a:xfrm>
            <a:prstGeom prst="rect">
              <a:avLst/>
            </a:prstGeom>
          </p:spPr>
        </p:pic>
        <p:sp>
          <p:nvSpPr>
            <p:cNvPr id="34" name="页脚占位符 11">
              <a:extLst>
                <a:ext uri="{FF2B5EF4-FFF2-40B4-BE49-F238E27FC236}">
                  <a16:creationId xmlns="" xmlns:a16="http://schemas.microsoft.com/office/drawing/2014/main" id="{4951F417-1109-4DFF-9203-F13446924912}"/>
                </a:ext>
              </a:extLst>
            </p:cNvPr>
            <p:cNvSpPr txBox="1">
              <a:spLocks/>
            </p:cNvSpPr>
            <p:nvPr/>
          </p:nvSpPr>
          <p:spPr>
            <a:xfrm>
              <a:off x="21715119" y="5933242"/>
              <a:ext cx="2285390" cy="1596555"/>
            </a:xfrm>
            <a:prstGeom prst="rect">
              <a:avLst/>
            </a:prstGeom>
          </p:spPr>
          <p:txBody>
            <a:bodyPr vert="horz" lIns="65384" tIns="32692" rIns="65384" bIns="32692" rtlCol="0" anchor="ctr"/>
            <a:lstStyle>
              <a:defPPr>
                <a:defRPr lang="zh-CN"/>
              </a:defPPr>
              <a:lvl1pPr marL="0" algn="l" defTabSz="1827530" rtl="0" eaLnBrk="1" latinLnBrk="0" hangingPunct="1">
                <a:defRPr sz="2400" b="1" kern="1200">
                  <a:solidFill>
                    <a:schemeClr val="tx1"/>
                  </a:solidFill>
                  <a:latin typeface="方正书宋_GBK" panose="03000509000000000000" pitchFamily="65" charset="-122"/>
                  <a:ea typeface="方正书宋_GBK" panose="03000509000000000000" pitchFamily="65" charset="-122"/>
                  <a:cs typeface="+mn-cs"/>
                </a:defRPr>
              </a:lvl1pPr>
              <a:lvl2pPr marL="913765" algn="l" defTabSz="1827530" rtl="0" eaLnBrk="1" latinLnBrk="0" hangingPunct="1">
                <a:defRPr sz="3600" kern="1200">
                  <a:solidFill>
                    <a:schemeClr val="tx1"/>
                  </a:solidFill>
                  <a:latin typeface="+mn-lt"/>
                  <a:ea typeface="+mn-ea"/>
                  <a:cs typeface="+mn-cs"/>
                </a:defRPr>
              </a:lvl2pPr>
              <a:lvl3pPr marL="1828165" algn="l" defTabSz="1827530" rtl="0" eaLnBrk="1" latinLnBrk="0" hangingPunct="1">
                <a:defRPr sz="3600" kern="1200">
                  <a:solidFill>
                    <a:schemeClr val="tx1"/>
                  </a:solidFill>
                  <a:latin typeface="+mn-lt"/>
                  <a:ea typeface="+mn-ea"/>
                  <a:cs typeface="+mn-cs"/>
                </a:defRPr>
              </a:lvl3pPr>
              <a:lvl4pPr marL="2741930" algn="l" defTabSz="1827530" rtl="0" eaLnBrk="1" latinLnBrk="0" hangingPunct="1">
                <a:defRPr sz="3600" kern="1200">
                  <a:solidFill>
                    <a:schemeClr val="tx1"/>
                  </a:solidFill>
                  <a:latin typeface="+mn-lt"/>
                  <a:ea typeface="+mn-ea"/>
                  <a:cs typeface="+mn-cs"/>
                </a:defRPr>
              </a:lvl4pPr>
              <a:lvl5pPr marL="3655695" algn="l" defTabSz="1827530" rtl="0" eaLnBrk="1" latinLnBrk="0" hangingPunct="1">
                <a:defRPr sz="3600" kern="1200">
                  <a:solidFill>
                    <a:schemeClr val="tx1"/>
                  </a:solidFill>
                  <a:latin typeface="+mn-lt"/>
                  <a:ea typeface="+mn-ea"/>
                  <a:cs typeface="+mn-cs"/>
                </a:defRPr>
              </a:lvl5pPr>
              <a:lvl6pPr marL="4570095" algn="l" defTabSz="1827530" rtl="0" eaLnBrk="1" latinLnBrk="0" hangingPunct="1">
                <a:defRPr sz="3600" kern="1200">
                  <a:solidFill>
                    <a:schemeClr val="tx1"/>
                  </a:solidFill>
                  <a:latin typeface="+mn-lt"/>
                  <a:ea typeface="+mn-ea"/>
                  <a:cs typeface="+mn-cs"/>
                </a:defRPr>
              </a:lvl6pPr>
              <a:lvl7pPr marL="5483860" algn="l" defTabSz="1827530" rtl="0" eaLnBrk="1" latinLnBrk="0" hangingPunct="1">
                <a:defRPr sz="3600" kern="1200">
                  <a:solidFill>
                    <a:schemeClr val="tx1"/>
                  </a:solidFill>
                  <a:latin typeface="+mn-lt"/>
                  <a:ea typeface="+mn-ea"/>
                  <a:cs typeface="+mn-cs"/>
                </a:defRPr>
              </a:lvl7pPr>
              <a:lvl8pPr marL="6397625" algn="l" defTabSz="1827530" rtl="0" eaLnBrk="1" latinLnBrk="0" hangingPunct="1">
                <a:defRPr sz="3600" kern="1200">
                  <a:solidFill>
                    <a:schemeClr val="tx1"/>
                  </a:solidFill>
                  <a:latin typeface="+mn-lt"/>
                  <a:ea typeface="+mn-ea"/>
                  <a:cs typeface="+mn-cs"/>
                </a:defRPr>
              </a:lvl8pPr>
              <a:lvl9pPr marL="7311390" algn="l" defTabSz="1827530" rtl="0" eaLnBrk="1" latinLnBrk="0" hangingPunct="1">
                <a:defRPr sz="3600" kern="1200">
                  <a:solidFill>
                    <a:schemeClr val="tx1"/>
                  </a:solidFill>
                  <a:latin typeface="+mn-lt"/>
                  <a:ea typeface="+mn-ea"/>
                  <a:cs typeface="+mn-cs"/>
                </a:defRPr>
              </a:lvl9pPr>
            </a:lstStyle>
            <a:p>
              <a:pPr algn="ctr"/>
              <a:r>
                <a:rPr lang="zh-CN" altLang="en-US" sz="3600" dirty="0">
                  <a:latin typeface="宋体" panose="02010600030101010101" pitchFamily="2" charset="-122"/>
                  <a:ea typeface="宋体" panose="02010600030101010101" pitchFamily="2" charset="-122"/>
                </a:rPr>
                <a:t>第</a:t>
              </a:r>
              <a:r>
                <a:rPr lang="en-US" altLang="zh-CN" sz="3600" dirty="0">
                  <a:latin typeface="宋体" panose="02010600030101010101" pitchFamily="2" charset="-122"/>
                  <a:ea typeface="宋体" panose="02010600030101010101" pitchFamily="2" charset="-122"/>
                  <a:cs typeface="Times New Roman" panose="02020603050405020304" pitchFamily="18" charset="0"/>
                </a:rPr>
                <a:t>8</a:t>
              </a:r>
              <a:r>
                <a:rPr lang="zh-CN" altLang="en-US" sz="3600" dirty="0">
                  <a:latin typeface="宋体" panose="02010600030101010101" pitchFamily="2" charset="-122"/>
                  <a:ea typeface="宋体" panose="02010600030101010101" pitchFamily="2" charset="-122"/>
                </a:rPr>
                <a:t>课  </a:t>
              </a:r>
              <a:endParaRPr lang="en-US" altLang="zh-CN" sz="3600" dirty="0">
                <a:latin typeface="宋体" panose="02010600030101010101" pitchFamily="2" charset="-122"/>
                <a:ea typeface="宋体" panose="02010600030101010101" pitchFamily="2" charset="-122"/>
              </a:endParaRPr>
            </a:p>
            <a:p>
              <a:pPr algn="ctr"/>
              <a:r>
                <a:rPr lang="zh-CN" altLang="en-US" sz="3600" dirty="0">
                  <a:latin typeface="宋体" panose="02010600030101010101" pitchFamily="2" charset="-122"/>
                  <a:ea typeface="宋体" panose="02010600030101010101" pitchFamily="2" charset="-122"/>
                </a:rPr>
                <a:t>史料解读</a:t>
              </a:r>
              <a:r>
                <a:rPr lang="en-US" altLang="zh-CN" sz="3600" dirty="0" smtClean="0">
                  <a:solidFill>
                    <a:srgbClr val="FF0000"/>
                  </a:solidFill>
                  <a:latin typeface="宋体" panose="02010600030101010101" pitchFamily="2" charset="-122"/>
                  <a:ea typeface="宋体" panose="02010600030101010101" pitchFamily="2" charset="-122"/>
                </a:rPr>
                <a:t>P</a:t>
              </a:r>
              <a:r>
                <a:rPr lang="en-US" altLang="zh-CN" sz="3600" dirty="0" smtClean="0">
                  <a:solidFill>
                    <a:srgbClr val="FF0000"/>
                  </a:solidFill>
                  <a:latin typeface="宋体" panose="02010600030101010101" pitchFamily="2" charset="-122"/>
                  <a:ea typeface="宋体" panose="02010600030101010101" pitchFamily="2" charset="-122"/>
                  <a:cs typeface="Times New Roman" panose="02020603050405020304" pitchFamily="18" charset="0"/>
                </a:rPr>
                <a:t>47</a:t>
              </a:r>
              <a:endParaRPr lang="zh-CN" altLang="en-US" sz="3600" dirty="0">
                <a:solidFill>
                  <a:srgbClr val="FF0000"/>
                </a:solidFill>
                <a:latin typeface="宋体" panose="02010600030101010101" pitchFamily="2" charset="-122"/>
                <a:ea typeface="宋体" panose="02010600030101010101" pitchFamily="2" charset="-122"/>
                <a:cs typeface="Times New Roman" panose="02020603050405020304" pitchFamily="18" charset="0"/>
              </a:endParaRPr>
            </a:p>
          </p:txBody>
        </p:sp>
      </p:grpSp>
      <p:sp>
        <p:nvSpPr>
          <p:cNvPr id="35" name="对角圆角矩形 36">
            <a:extLst>
              <a:ext uri="{FF2B5EF4-FFF2-40B4-BE49-F238E27FC236}">
                <a16:creationId xmlns="" xmlns:a16="http://schemas.microsoft.com/office/drawing/2014/main" id="{155AB085-2910-4D1A-B1B7-E7789E6201CC}"/>
              </a:ext>
            </a:extLst>
          </p:cNvPr>
          <p:cNvSpPr/>
          <p:nvPr/>
        </p:nvSpPr>
        <p:spPr>
          <a:xfrm>
            <a:off x="1312607" y="1420104"/>
            <a:ext cx="3420000" cy="900000"/>
          </a:xfrm>
          <a:prstGeom prst="round2Diag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8FB4A5"/>
              </a:solidFill>
            </a:endParaRPr>
          </a:p>
        </p:txBody>
      </p:sp>
      <p:sp>
        <p:nvSpPr>
          <p:cNvPr id="36" name="文本框 5">
            <a:extLst>
              <a:ext uri="{FF2B5EF4-FFF2-40B4-BE49-F238E27FC236}">
                <a16:creationId xmlns="" xmlns:a16="http://schemas.microsoft.com/office/drawing/2014/main" id="{639EFC4E-D30F-4252-B63D-0CEABCE7AE4D}"/>
              </a:ext>
            </a:extLst>
          </p:cNvPr>
          <p:cNvSpPr txBox="1"/>
          <p:nvPr/>
        </p:nvSpPr>
        <p:spPr>
          <a:xfrm>
            <a:off x="1487571" y="1353079"/>
            <a:ext cx="3070071" cy="954107"/>
          </a:xfrm>
          <a:prstGeom prst="rect">
            <a:avLst/>
          </a:prstGeom>
          <a:noFill/>
        </p:spPr>
        <p:txBody>
          <a:bodyPr wrap="none" rtlCol="0" anchor="ctr" anchorCtr="1">
            <a:spAutoFit/>
          </a:bodyPr>
          <a:lstStyle/>
          <a:p>
            <a:r>
              <a:rPr lang="zh-CN" altLang="en-US" sz="5600" b="1" dirty="0">
                <a:solidFill>
                  <a:schemeClr val="bg1"/>
                </a:solidFill>
                <a:latin typeface="黑体" panose="02010609060101010101" pitchFamily="49" charset="-122"/>
                <a:ea typeface="黑体" panose="02010609060101010101" pitchFamily="49" charset="-122"/>
              </a:rPr>
              <a:t>史料解读</a:t>
            </a:r>
          </a:p>
        </p:txBody>
      </p:sp>
      <p:sp>
        <p:nvSpPr>
          <p:cNvPr id="9" name="矩形 8">
            <a:extLst>
              <a:ext uri="{FF2B5EF4-FFF2-40B4-BE49-F238E27FC236}">
                <a16:creationId xmlns="" xmlns:a16="http://schemas.microsoft.com/office/drawing/2014/main" id="{07ECF3AF-3347-406F-AA55-F507EB49D07E}"/>
              </a:ext>
            </a:extLst>
          </p:cNvPr>
          <p:cNvSpPr/>
          <p:nvPr/>
        </p:nvSpPr>
        <p:spPr>
          <a:xfrm>
            <a:off x="7910650" y="1424815"/>
            <a:ext cx="7802136" cy="923330"/>
          </a:xfrm>
          <a:prstGeom prst="rect">
            <a:avLst/>
          </a:prstGeom>
        </p:spPr>
        <p:txBody>
          <a:bodyPr wrap="none">
            <a:spAutoFit/>
          </a:bodyPr>
          <a:lstStyle/>
          <a:p>
            <a:r>
              <a:rPr lang="zh-CN" altLang="en-US" sz="5400" b="1" dirty="0">
                <a:latin typeface="楷体" pitchFamily="49" charset="-122"/>
                <a:ea typeface="楷体" pitchFamily="49" charset="-122"/>
              </a:rPr>
              <a:t>“</a:t>
            </a:r>
            <a:r>
              <a:rPr lang="zh-CN" altLang="en-US" sz="5400" dirty="0">
                <a:latin typeface="黑体" panose="02010609060101010101" pitchFamily="49" charset="-122"/>
                <a:ea typeface="黑体" panose="02010609060101010101" pitchFamily="49" charset="-122"/>
              </a:rPr>
              <a:t>海禁</a:t>
            </a:r>
            <a:r>
              <a:rPr lang="zh-CN" altLang="en-US" sz="5400" b="1" dirty="0">
                <a:latin typeface="楷体" pitchFamily="49" charset="-122"/>
                <a:ea typeface="楷体" pitchFamily="49" charset="-122"/>
              </a:rPr>
              <a:t>”</a:t>
            </a:r>
            <a:r>
              <a:rPr lang="zh-CN" altLang="en-US" sz="5400" dirty="0">
                <a:latin typeface="黑体" panose="02010609060101010101" pitchFamily="49" charset="-122"/>
                <a:ea typeface="黑体" panose="02010609060101010101" pitchFamily="49" charset="-122"/>
              </a:rPr>
              <a:t>与</a:t>
            </a:r>
            <a:r>
              <a:rPr lang="zh-CN" altLang="en-US" sz="5400" b="1" dirty="0">
                <a:latin typeface="楷体" pitchFamily="49" charset="-122"/>
                <a:ea typeface="楷体" pitchFamily="49" charset="-122"/>
              </a:rPr>
              <a:t>“</a:t>
            </a:r>
            <a:r>
              <a:rPr lang="zh-CN" altLang="en-US" sz="5400" dirty="0">
                <a:latin typeface="黑体" panose="02010609060101010101" pitchFamily="49" charset="-122"/>
                <a:ea typeface="黑体" panose="02010609060101010101" pitchFamily="49" charset="-122"/>
              </a:rPr>
              <a:t>闭关锁国</a:t>
            </a:r>
            <a:r>
              <a:rPr lang="zh-CN" altLang="en-US" sz="5400" b="1" dirty="0">
                <a:latin typeface="楷体" pitchFamily="49" charset="-122"/>
                <a:ea typeface="楷体" pitchFamily="49" charset="-122"/>
              </a:rPr>
              <a:t>”</a:t>
            </a:r>
          </a:p>
        </p:txBody>
      </p:sp>
      <p:sp>
        <p:nvSpPr>
          <p:cNvPr id="3" name="矩形 2">
            <a:extLst>
              <a:ext uri="{FF2B5EF4-FFF2-40B4-BE49-F238E27FC236}">
                <a16:creationId xmlns="" xmlns:a16="http://schemas.microsoft.com/office/drawing/2014/main" id="{55A5AC31-2607-4363-954C-C270CF306FB7}"/>
              </a:ext>
            </a:extLst>
          </p:cNvPr>
          <p:cNvSpPr/>
          <p:nvPr/>
        </p:nvSpPr>
        <p:spPr>
          <a:xfrm>
            <a:off x="1294319" y="2580464"/>
            <a:ext cx="19552650" cy="8590044"/>
          </a:xfrm>
          <a:prstGeom prst="rect">
            <a:avLst/>
          </a:prstGeom>
        </p:spPr>
        <p:txBody>
          <a:bodyPr wrap="square">
            <a:spAutoFit/>
          </a:bodyPr>
          <a:lstStyle/>
          <a:p>
            <a:pPr>
              <a:lnSpc>
                <a:spcPct val="110000"/>
              </a:lnSpc>
            </a:pPr>
            <a:r>
              <a:rPr lang="zh-CN" altLang="en-US" sz="5000" b="1" dirty="0">
                <a:latin typeface="楷体" panose="02010609060101010101" pitchFamily="49" charset="-122"/>
                <a:ea typeface="楷体" panose="02010609060101010101" pitchFamily="49" charset="-122"/>
              </a:rPr>
              <a:t>    </a:t>
            </a:r>
            <a:r>
              <a:rPr lang="zh-CN" altLang="en-US" sz="5000" b="1" dirty="0" smtClean="0">
                <a:latin typeface="楷体" panose="02010609060101010101" pitchFamily="49" charset="-122"/>
                <a:ea typeface="楷体" panose="02010609060101010101" pitchFamily="49" charset="-122"/>
              </a:rPr>
              <a:t>  倭</a:t>
            </a:r>
            <a:r>
              <a:rPr lang="zh-CN" altLang="en-US" sz="5000" b="1" dirty="0">
                <a:latin typeface="楷体" panose="02010609060101010101" pitchFamily="49" charset="-122"/>
                <a:ea typeface="楷体" panose="02010609060101010101" pitchFamily="49" charset="-122"/>
              </a:rPr>
              <a:t>奴拥众而来，动以千万计；非能自至也，由内地奸人接济之也。……海洋之有接济，犹北陲之有奸细也；奸细除而后北虏可驱，接济严而后倭夷可靖。所以稽察之者，其在沿海寨司之官乎</a:t>
            </a:r>
            <a:r>
              <a:rPr lang="zh-CN" altLang="en-US" sz="5000" b="1" dirty="0" smtClean="0">
                <a:latin typeface="楷体" panose="02010609060101010101" pitchFamily="49" charset="-122"/>
                <a:ea typeface="楷体" panose="02010609060101010101" pitchFamily="49" charset="-122"/>
              </a:rPr>
              <a:t>！</a:t>
            </a:r>
            <a:endParaRPr lang="en-US" altLang="zh-CN" sz="5000" b="1" dirty="0" smtClean="0">
              <a:latin typeface="楷体" panose="02010609060101010101" pitchFamily="49" charset="-122"/>
              <a:ea typeface="楷体" panose="02010609060101010101" pitchFamily="49" charset="-122"/>
            </a:endParaRPr>
          </a:p>
          <a:p>
            <a:pPr algn="r">
              <a:lnSpc>
                <a:spcPct val="110000"/>
              </a:lnSpc>
            </a:pPr>
            <a:r>
              <a:rPr lang="zh-CN" altLang="en-US" sz="4800" b="1" dirty="0">
                <a:latin typeface="楷体" pitchFamily="49" charset="-122"/>
                <a:ea typeface="楷体" pitchFamily="49" charset="-122"/>
              </a:rPr>
              <a:t>——</a:t>
            </a:r>
            <a:r>
              <a:rPr lang="zh-CN" altLang="en-US" sz="4800" b="1" dirty="0"/>
              <a:t>《明经世文编选录》</a:t>
            </a:r>
          </a:p>
          <a:p>
            <a:pPr>
              <a:lnSpc>
                <a:spcPct val="110000"/>
              </a:lnSpc>
            </a:pPr>
            <a:r>
              <a:rPr lang="zh-CN" altLang="en-US" sz="5000" b="1" dirty="0" smtClean="0">
                <a:latin typeface="楷体" panose="02010609060101010101" pitchFamily="49" charset="-122"/>
                <a:ea typeface="楷体" panose="02010609060101010101" pitchFamily="49" charset="-122"/>
              </a:rPr>
              <a:t>    顺治</a:t>
            </a:r>
            <a:r>
              <a:rPr lang="zh-CN" altLang="en-US" sz="5000" b="1" dirty="0">
                <a:latin typeface="楷体" panose="02010609060101010101" pitchFamily="49" charset="-122"/>
                <a:ea typeface="楷体" panose="02010609060101010101" pitchFamily="49" charset="-122"/>
              </a:rPr>
              <a:t>元年，清政府颁发“迁海令”，将北起山东南至广东的沿海居民内迁三十四华里，并且将所有沿海船只悉行烧毁，寸板不许下水。凡溪河，竖桩栅。货物不许越界，时刻瞭望，违者死无赦</a:t>
            </a:r>
            <a:r>
              <a:rPr lang="zh-CN" altLang="en-US" sz="5000" b="1" dirty="0" smtClean="0">
                <a:latin typeface="楷体" panose="02010609060101010101" pitchFamily="49" charset="-122"/>
                <a:ea typeface="楷体" panose="02010609060101010101" pitchFamily="49" charset="-122"/>
              </a:rPr>
              <a:t>。</a:t>
            </a:r>
            <a:endParaRPr lang="en-US" altLang="zh-CN" sz="5000" b="1" dirty="0">
              <a:latin typeface="楷体" panose="02010609060101010101" pitchFamily="49" charset="-122"/>
              <a:ea typeface="楷体" panose="02010609060101010101" pitchFamily="49" charset="-122"/>
            </a:endParaRPr>
          </a:p>
          <a:p>
            <a:pPr>
              <a:lnSpc>
                <a:spcPct val="110000"/>
              </a:lnSpc>
            </a:pPr>
            <a:r>
              <a:rPr lang="en-US" altLang="zh-CN" sz="5000" b="1" dirty="0" smtClean="0">
                <a:latin typeface="楷体" pitchFamily="49" charset="-122"/>
                <a:ea typeface="楷体" pitchFamily="49" charset="-122"/>
              </a:rPr>
              <a:t>                                      </a:t>
            </a:r>
            <a:r>
              <a:rPr lang="zh-CN" altLang="en-US" sz="4800" b="1" dirty="0" smtClean="0">
                <a:latin typeface="楷体" pitchFamily="49" charset="-122"/>
                <a:ea typeface="楷体" pitchFamily="49" charset="-122"/>
              </a:rPr>
              <a:t>——</a:t>
            </a:r>
            <a:r>
              <a:rPr lang="zh-CN" altLang="en-US" sz="4800" b="1" dirty="0">
                <a:latin typeface="+mn-ea"/>
              </a:rPr>
              <a:t>《台湾外纪》卷十二</a:t>
            </a:r>
          </a:p>
          <a:p>
            <a:pPr>
              <a:lnSpc>
                <a:spcPct val="110000"/>
              </a:lnSpc>
            </a:pPr>
            <a:endParaRPr lang="zh-CN" altLang="en-US" sz="5000" b="1" dirty="0">
              <a:latin typeface="楷体" panose="02010609060101010101" pitchFamily="49" charset="-122"/>
              <a:ea typeface="楷体" panose="02010609060101010101" pitchFamily="49" charset="-122"/>
            </a:endParaRPr>
          </a:p>
          <a:p>
            <a:pPr>
              <a:lnSpc>
                <a:spcPct val="110000"/>
              </a:lnSpc>
            </a:pPr>
            <a:endParaRPr lang="zh-CN" altLang="en-US" sz="5000" b="1" dirty="0">
              <a:latin typeface="楷体" panose="02010609060101010101" pitchFamily="49" charset="-122"/>
              <a:ea typeface="楷体" panose="02010609060101010101" pitchFamily="49" charset="-122"/>
            </a:endParaRPr>
          </a:p>
        </p:txBody>
      </p:sp>
      <p:sp>
        <p:nvSpPr>
          <p:cNvPr id="6" name="矩形 5">
            <a:extLst>
              <a:ext uri="{FF2B5EF4-FFF2-40B4-BE49-F238E27FC236}">
                <a16:creationId xmlns="" xmlns:a16="http://schemas.microsoft.com/office/drawing/2014/main" id="{0381B393-3D99-408D-B6AA-93F382312B29}"/>
              </a:ext>
            </a:extLst>
          </p:cNvPr>
          <p:cNvSpPr/>
          <p:nvPr/>
        </p:nvSpPr>
        <p:spPr>
          <a:xfrm>
            <a:off x="1296607" y="7599905"/>
            <a:ext cx="19568649" cy="835293"/>
          </a:xfrm>
          <a:prstGeom prst="rect">
            <a:avLst/>
          </a:prstGeom>
        </p:spPr>
        <p:txBody>
          <a:bodyPr wrap="square">
            <a:spAutoFit/>
          </a:bodyPr>
          <a:lstStyle/>
          <a:p>
            <a:pPr>
              <a:lnSpc>
                <a:spcPct val="110000"/>
              </a:lnSpc>
            </a:pPr>
            <a:r>
              <a:rPr lang="zh-CN" altLang="en-US" sz="5000" b="1" dirty="0">
                <a:latin typeface="楷体" panose="02010609060101010101" pitchFamily="49" charset="-122"/>
                <a:ea typeface="楷体" panose="02010609060101010101" pitchFamily="49" charset="-122"/>
              </a:rPr>
              <a:t>   </a:t>
            </a:r>
            <a:r>
              <a:rPr lang="zh-CN" altLang="en-US" sz="5000" b="1" dirty="0" smtClean="0">
                <a:latin typeface="楷体" panose="02010609060101010101" pitchFamily="49" charset="-122"/>
                <a:ea typeface="楷体" panose="02010609060101010101" pitchFamily="49" charset="-122"/>
              </a:rPr>
              <a:t> </a:t>
            </a:r>
            <a:endParaRPr lang="zh-CN" altLang="en-US" sz="5000" b="1" dirty="0">
              <a:latin typeface="楷体" panose="02010609060101010101" pitchFamily="49" charset="-122"/>
              <a:ea typeface="楷体" panose="02010609060101010101" pitchFamily="49" charset="-122"/>
            </a:endParaRPr>
          </a:p>
        </p:txBody>
      </p:sp>
      <p:sp>
        <p:nvSpPr>
          <p:cNvPr id="12" name="矩形 11">
            <a:extLst>
              <a:ext uri="{FF2B5EF4-FFF2-40B4-BE49-F238E27FC236}">
                <a16:creationId xmlns="" xmlns:a16="http://schemas.microsoft.com/office/drawing/2014/main" id="{8EAE5C49-CF79-493C-ADB4-DA8C560D66BA}"/>
              </a:ext>
            </a:extLst>
          </p:cNvPr>
          <p:cNvSpPr/>
          <p:nvPr/>
        </p:nvSpPr>
        <p:spPr>
          <a:xfrm>
            <a:off x="1307030" y="9738612"/>
            <a:ext cx="19558226" cy="3342453"/>
          </a:xfrm>
          <a:prstGeom prst="rect">
            <a:avLst/>
          </a:prstGeom>
        </p:spPr>
        <p:txBody>
          <a:bodyPr wrap="square">
            <a:spAutoFit/>
          </a:bodyPr>
          <a:lstStyle/>
          <a:p>
            <a:pPr>
              <a:lnSpc>
                <a:spcPct val="110000"/>
              </a:lnSpc>
            </a:pPr>
            <a:r>
              <a:rPr lang="zh-CN" altLang="en-US" sz="4800" b="1" dirty="0" smtClean="0">
                <a:solidFill>
                  <a:srgbClr val="2A5CAA"/>
                </a:solidFill>
                <a:latin typeface="楷体" panose="02010609060101010101" pitchFamily="49" charset="-122"/>
                <a:ea typeface="楷体" panose="02010609060101010101" pitchFamily="49" charset="-122"/>
              </a:rPr>
              <a:t>        </a:t>
            </a:r>
            <a:r>
              <a:rPr lang="zh-CN" altLang="en-US" sz="4800" b="1" dirty="0">
                <a:solidFill>
                  <a:srgbClr val="2A5CAA"/>
                </a:solidFill>
                <a:latin typeface="楷体" panose="02010609060101010101" pitchFamily="49" charset="-122"/>
                <a:ea typeface="楷体" panose="02010609060101010101" pitchFamily="49" charset="-122"/>
              </a:rPr>
              <a:t> </a:t>
            </a:r>
            <a:r>
              <a:rPr lang="zh-CN" altLang="en-US" sz="4800" b="1" dirty="0" smtClean="0">
                <a:solidFill>
                  <a:srgbClr val="2A5CAA"/>
                </a:solidFill>
                <a:latin typeface="楷体" panose="02010609060101010101" pitchFamily="49" charset="-122"/>
                <a:ea typeface="楷体" panose="02010609060101010101" pitchFamily="49" charset="-122"/>
              </a:rPr>
              <a:t> 明朝</a:t>
            </a:r>
            <a:r>
              <a:rPr lang="zh-CN" altLang="en-US" sz="4800" b="1" dirty="0">
                <a:solidFill>
                  <a:srgbClr val="2A5CAA"/>
                </a:solidFill>
                <a:latin typeface="楷体" panose="02010609060101010101" pitchFamily="49" charset="-122"/>
                <a:ea typeface="楷体" panose="02010609060101010101" pitchFamily="49" charset="-122"/>
              </a:rPr>
              <a:t>海禁主要是针对倭寇，而清朝闭关锁国先是针对东南沿海抗清势力，后来主要用于防范西方殖民者。明朝海禁和清朝闭关锁国是一脉相承的，后者是对前者的继承和发展，都对中国的海外贸易和资本主义萌芽产生了深刻影响。</a:t>
            </a:r>
          </a:p>
        </p:txBody>
      </p:sp>
      <p:sp>
        <p:nvSpPr>
          <p:cNvPr id="13" name="矩形 12">
            <a:extLst>
              <a:ext uri="{FF2B5EF4-FFF2-40B4-BE49-F238E27FC236}">
                <a16:creationId xmlns="" xmlns:a16="http://schemas.microsoft.com/office/drawing/2014/main" id="{988D986D-41F0-47A7-9C51-42A540537B74}"/>
              </a:ext>
            </a:extLst>
          </p:cNvPr>
          <p:cNvSpPr/>
          <p:nvPr/>
        </p:nvSpPr>
        <p:spPr>
          <a:xfrm>
            <a:off x="2656846" y="9720323"/>
            <a:ext cx="2031325" cy="830997"/>
          </a:xfrm>
          <a:prstGeom prst="rect">
            <a:avLst/>
          </a:prstGeom>
        </p:spPr>
        <p:txBody>
          <a:bodyPr wrap="none">
            <a:spAutoFit/>
          </a:bodyPr>
          <a:lstStyle/>
          <a:p>
            <a:r>
              <a:rPr lang="zh-CN" altLang="en-US" sz="4800" dirty="0" smtClean="0">
                <a:solidFill>
                  <a:srgbClr val="FF0000"/>
                </a:solidFill>
                <a:latin typeface="黑体" pitchFamily="49" charset="-122"/>
                <a:ea typeface="黑体" pitchFamily="49" charset="-122"/>
              </a:rPr>
              <a:t>解读</a:t>
            </a:r>
            <a:r>
              <a:rPr lang="zh-CN" altLang="en-US" sz="4800" dirty="0" smtClean="0">
                <a:solidFill>
                  <a:srgbClr val="FF0000"/>
                </a:solidFill>
                <a:latin typeface="楷体" pitchFamily="49" charset="-122"/>
                <a:ea typeface="楷体" pitchFamily="49" charset="-122"/>
              </a:rPr>
              <a:t>：</a:t>
            </a:r>
            <a:endParaRPr lang="zh-CN" altLang="en-US" sz="4800" dirty="0">
              <a:solidFill>
                <a:srgbClr val="FF0000"/>
              </a:solidFill>
              <a:latin typeface="楷体" pitchFamily="49" charset="-122"/>
              <a:ea typeface="楷体" pitchFamily="49" charset="-122"/>
            </a:endParaRPr>
          </a:p>
        </p:txBody>
      </p:sp>
    </p:spTree>
    <p:extLst>
      <p:ext uri="{BB962C8B-B14F-4D97-AF65-F5344CB8AC3E}">
        <p14:creationId xmlns:p14="http://schemas.microsoft.com/office/powerpoint/2010/main" val="2800177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
            <a:extLst>
              <a:ext uri="{FF2B5EF4-FFF2-40B4-BE49-F238E27FC236}">
                <a16:creationId xmlns="" xmlns:a16="http://schemas.microsoft.com/office/drawing/2014/main" id="{8C19A468-4FEE-4E3D-B480-7EFD89C60EB8}"/>
              </a:ext>
            </a:extLst>
          </p:cNvPr>
          <p:cNvSpPr txBox="1"/>
          <p:nvPr/>
        </p:nvSpPr>
        <p:spPr>
          <a:xfrm>
            <a:off x="1250650" y="704043"/>
            <a:ext cx="22095000" cy="2834622"/>
          </a:xfrm>
          <a:prstGeom prst="rect">
            <a:avLst/>
          </a:prstGeom>
          <a:noFill/>
        </p:spPr>
        <p:txBody>
          <a:bodyPr wrap="square" rtlCol="0">
            <a:spAutoFit/>
          </a:bodyPr>
          <a:lstStyle/>
          <a:p>
            <a:pPr>
              <a:lnSpc>
                <a:spcPct val="110000"/>
              </a:lnSpc>
            </a:pPr>
            <a:r>
              <a:rPr lang="zh-CN" altLang="en-US" sz="5400" b="1" spc="-150" dirty="0">
                <a:latin typeface="+mn-ea"/>
              </a:rPr>
              <a:t>（</a:t>
            </a:r>
            <a:r>
              <a:rPr lang="en-US" altLang="zh-CN" sz="5400" b="1" spc="-150" dirty="0">
                <a:latin typeface="+mn-ea"/>
              </a:rPr>
              <a:t>18</a:t>
            </a:r>
            <a:r>
              <a:rPr lang="zh-CN" altLang="en-US" sz="5400" b="1" spc="-150" dirty="0">
                <a:latin typeface="+mn-ea"/>
              </a:rPr>
              <a:t>）清人蓝鼎元记述：“南洋未禁之先，闽广家给户足，游手无赖亦为欲富所驱，尽入番岛，鲜有在家饥寒窃劫为非之患。即禁之后，百货不通，民生自蹙。”作者意在说明（    ）</a:t>
            </a:r>
            <a:endParaRPr lang="en-US" altLang="zh-CN" sz="5400" b="1" dirty="0">
              <a:latin typeface="+mn-ea"/>
            </a:endParaRPr>
          </a:p>
        </p:txBody>
      </p:sp>
      <p:grpSp>
        <p:nvGrpSpPr>
          <p:cNvPr id="2" name="组合 1">
            <a:extLst>
              <a:ext uri="{FF2B5EF4-FFF2-40B4-BE49-F238E27FC236}">
                <a16:creationId xmlns="" xmlns:a16="http://schemas.microsoft.com/office/drawing/2014/main" id="{9A342A3B-2BE7-4216-9A57-FDE09766DE9C}"/>
              </a:ext>
            </a:extLst>
          </p:cNvPr>
          <p:cNvGrpSpPr/>
          <p:nvPr/>
        </p:nvGrpSpPr>
        <p:grpSpPr>
          <a:xfrm>
            <a:off x="21320650" y="4338000"/>
            <a:ext cx="2719485" cy="4596059"/>
            <a:chOff x="21320650" y="4338000"/>
            <a:chExt cx="2719485" cy="4596059"/>
          </a:xfrm>
        </p:grpSpPr>
        <p:pic>
          <p:nvPicPr>
            <p:cNvPr id="53" name="图片 52">
              <a:extLst>
                <a:ext uri="{FF2B5EF4-FFF2-40B4-BE49-F238E27FC236}">
                  <a16:creationId xmlns="" xmlns:a16="http://schemas.microsoft.com/office/drawing/2014/main" id="{DDB4CE5B-A8C8-4061-8455-6F1A5733A209}"/>
                </a:ext>
              </a:extLst>
            </p:cNvPr>
            <p:cNvPicPr>
              <a:picLocks noChangeAspect="1"/>
            </p:cNvPicPr>
            <p:nvPr/>
          </p:nvPicPr>
          <p:blipFill rotWithShape="1">
            <a:blip r:embed="rId2">
              <a:extLst>
                <a:ext uri="{28A0092B-C50C-407E-A947-70E740481C1C}">
                  <a14:useLocalDpi xmlns:a14="http://schemas.microsoft.com/office/drawing/2010/main" val="0"/>
                </a:ext>
              </a:extLst>
            </a:blip>
            <a:srcRect r="45499"/>
            <a:stretch/>
          </p:blipFill>
          <p:spPr>
            <a:xfrm>
              <a:off x="21320650" y="4338000"/>
              <a:ext cx="2700000" cy="4596059"/>
            </a:xfrm>
            <a:prstGeom prst="rect">
              <a:avLst/>
            </a:prstGeom>
          </p:spPr>
        </p:pic>
        <p:sp>
          <p:nvSpPr>
            <p:cNvPr id="27" name="页脚占位符 11">
              <a:extLst>
                <a:ext uri="{FF2B5EF4-FFF2-40B4-BE49-F238E27FC236}">
                  <a16:creationId xmlns="" xmlns:a16="http://schemas.microsoft.com/office/drawing/2014/main" id="{28275F5D-5E93-458B-B314-303ADEE56A96}"/>
                </a:ext>
              </a:extLst>
            </p:cNvPr>
            <p:cNvSpPr txBox="1">
              <a:spLocks/>
            </p:cNvSpPr>
            <p:nvPr/>
          </p:nvSpPr>
          <p:spPr>
            <a:xfrm>
              <a:off x="21585276" y="5940535"/>
              <a:ext cx="2454859" cy="1596555"/>
            </a:xfrm>
            <a:prstGeom prst="rect">
              <a:avLst/>
            </a:prstGeom>
          </p:spPr>
          <p:txBody>
            <a:bodyPr vert="horz" lIns="65384" tIns="32692" rIns="65384" bIns="32692" rtlCol="0" anchor="ctr"/>
            <a:lstStyle>
              <a:defPPr>
                <a:defRPr lang="zh-CN"/>
              </a:defPPr>
              <a:lvl1pPr marL="0" algn="l" defTabSz="1827530" rtl="0" eaLnBrk="1" latinLnBrk="0" hangingPunct="1">
                <a:defRPr sz="2400" b="1" kern="1200">
                  <a:solidFill>
                    <a:schemeClr val="tx1"/>
                  </a:solidFill>
                  <a:latin typeface="方正书宋_GBK" panose="03000509000000000000" pitchFamily="65" charset="-122"/>
                  <a:ea typeface="方正书宋_GBK" panose="03000509000000000000" pitchFamily="65" charset="-122"/>
                  <a:cs typeface="+mn-cs"/>
                </a:defRPr>
              </a:lvl1pPr>
              <a:lvl2pPr marL="913765" algn="l" defTabSz="1827530" rtl="0" eaLnBrk="1" latinLnBrk="0" hangingPunct="1">
                <a:defRPr sz="3600" kern="1200">
                  <a:solidFill>
                    <a:schemeClr val="tx1"/>
                  </a:solidFill>
                  <a:latin typeface="+mn-lt"/>
                  <a:ea typeface="+mn-ea"/>
                  <a:cs typeface="+mn-cs"/>
                </a:defRPr>
              </a:lvl2pPr>
              <a:lvl3pPr marL="1828165" algn="l" defTabSz="1827530" rtl="0" eaLnBrk="1" latinLnBrk="0" hangingPunct="1">
                <a:defRPr sz="3600" kern="1200">
                  <a:solidFill>
                    <a:schemeClr val="tx1"/>
                  </a:solidFill>
                  <a:latin typeface="+mn-lt"/>
                  <a:ea typeface="+mn-ea"/>
                  <a:cs typeface="+mn-cs"/>
                </a:defRPr>
              </a:lvl3pPr>
              <a:lvl4pPr marL="2741930" algn="l" defTabSz="1827530" rtl="0" eaLnBrk="1" latinLnBrk="0" hangingPunct="1">
                <a:defRPr sz="3600" kern="1200">
                  <a:solidFill>
                    <a:schemeClr val="tx1"/>
                  </a:solidFill>
                  <a:latin typeface="+mn-lt"/>
                  <a:ea typeface="+mn-ea"/>
                  <a:cs typeface="+mn-cs"/>
                </a:defRPr>
              </a:lvl4pPr>
              <a:lvl5pPr marL="3655695" algn="l" defTabSz="1827530" rtl="0" eaLnBrk="1" latinLnBrk="0" hangingPunct="1">
                <a:defRPr sz="3600" kern="1200">
                  <a:solidFill>
                    <a:schemeClr val="tx1"/>
                  </a:solidFill>
                  <a:latin typeface="+mn-lt"/>
                  <a:ea typeface="+mn-ea"/>
                  <a:cs typeface="+mn-cs"/>
                </a:defRPr>
              </a:lvl5pPr>
              <a:lvl6pPr marL="4570095" algn="l" defTabSz="1827530" rtl="0" eaLnBrk="1" latinLnBrk="0" hangingPunct="1">
                <a:defRPr sz="3600" kern="1200">
                  <a:solidFill>
                    <a:schemeClr val="tx1"/>
                  </a:solidFill>
                  <a:latin typeface="+mn-lt"/>
                  <a:ea typeface="+mn-ea"/>
                  <a:cs typeface="+mn-cs"/>
                </a:defRPr>
              </a:lvl6pPr>
              <a:lvl7pPr marL="5483860" algn="l" defTabSz="1827530" rtl="0" eaLnBrk="1" latinLnBrk="0" hangingPunct="1">
                <a:defRPr sz="3600" kern="1200">
                  <a:solidFill>
                    <a:schemeClr val="tx1"/>
                  </a:solidFill>
                  <a:latin typeface="+mn-lt"/>
                  <a:ea typeface="+mn-ea"/>
                  <a:cs typeface="+mn-cs"/>
                </a:defRPr>
              </a:lvl7pPr>
              <a:lvl8pPr marL="6397625" algn="l" defTabSz="1827530" rtl="0" eaLnBrk="1" latinLnBrk="0" hangingPunct="1">
                <a:defRPr sz="3600" kern="1200">
                  <a:solidFill>
                    <a:schemeClr val="tx1"/>
                  </a:solidFill>
                  <a:latin typeface="+mn-lt"/>
                  <a:ea typeface="+mn-ea"/>
                  <a:cs typeface="+mn-cs"/>
                </a:defRPr>
              </a:lvl8pPr>
              <a:lvl9pPr marL="7311390" algn="l" defTabSz="1827530" rtl="0" eaLnBrk="1" latinLnBrk="0" hangingPunct="1">
                <a:defRPr sz="3600" kern="1200">
                  <a:solidFill>
                    <a:schemeClr val="tx1"/>
                  </a:solidFill>
                  <a:latin typeface="+mn-lt"/>
                  <a:ea typeface="+mn-ea"/>
                  <a:cs typeface="+mn-cs"/>
                </a:defRPr>
              </a:lvl9pPr>
            </a:lstStyle>
            <a:p>
              <a:pPr algn="ctr"/>
              <a:r>
                <a:rPr lang="zh-CN" altLang="en-US" sz="3600" dirty="0">
                  <a:latin typeface="宋体" panose="02010600030101010101" pitchFamily="2" charset="-122"/>
                  <a:ea typeface="宋体" panose="02010600030101010101" pitchFamily="2" charset="-122"/>
                </a:rPr>
                <a:t>第</a:t>
              </a:r>
              <a:r>
                <a:rPr lang="en-US" altLang="zh-CN" sz="3600" dirty="0">
                  <a:latin typeface="宋体" panose="02010600030101010101" pitchFamily="2" charset="-122"/>
                  <a:ea typeface="宋体" panose="02010600030101010101" pitchFamily="2" charset="-122"/>
                  <a:cs typeface="Times New Roman" panose="02020603050405020304" pitchFamily="18" charset="0"/>
                </a:rPr>
                <a:t>8</a:t>
              </a:r>
              <a:r>
                <a:rPr lang="zh-CN" altLang="en-US" sz="3600" dirty="0">
                  <a:latin typeface="宋体" panose="02010600030101010101" pitchFamily="2" charset="-122"/>
                  <a:ea typeface="宋体" panose="02010600030101010101" pitchFamily="2" charset="-122"/>
                </a:rPr>
                <a:t>课  </a:t>
              </a:r>
              <a:endParaRPr lang="en-US" altLang="zh-CN" sz="3600" dirty="0">
                <a:latin typeface="宋体" panose="02010600030101010101" pitchFamily="2" charset="-122"/>
                <a:ea typeface="宋体" panose="02010600030101010101" pitchFamily="2" charset="-122"/>
              </a:endParaRPr>
            </a:p>
            <a:p>
              <a:pPr algn="ctr"/>
              <a:r>
                <a:rPr lang="zh-CN" altLang="en-US" sz="3600" dirty="0">
                  <a:latin typeface="宋体" panose="02010600030101010101" pitchFamily="2" charset="-122"/>
                  <a:ea typeface="宋体" panose="02010600030101010101" pitchFamily="2" charset="-122"/>
                </a:rPr>
                <a:t>第（</a:t>
              </a:r>
              <a:r>
                <a:rPr lang="en-US" altLang="zh-CN" sz="3600" dirty="0">
                  <a:latin typeface="宋体" panose="02010600030101010101" pitchFamily="2" charset="-122"/>
                  <a:ea typeface="宋体" panose="02010600030101010101" pitchFamily="2" charset="-122"/>
                  <a:cs typeface="Times New Roman" panose="02020603050405020304" pitchFamily="18" charset="0"/>
                </a:rPr>
                <a:t>18</a:t>
              </a:r>
              <a:r>
                <a:rPr lang="zh-CN" altLang="en-US" sz="3600" dirty="0">
                  <a:latin typeface="宋体" panose="02010600030101010101" pitchFamily="2" charset="-122"/>
                  <a:ea typeface="宋体" panose="02010600030101010101" pitchFamily="2" charset="-122"/>
                </a:rPr>
                <a:t>）题</a:t>
              </a:r>
            </a:p>
            <a:p>
              <a:pPr algn="ctr"/>
              <a:r>
                <a:rPr lang="en-US" altLang="zh-CN" sz="3600" dirty="0">
                  <a:solidFill>
                    <a:srgbClr val="FF0000"/>
                  </a:solidFill>
                  <a:latin typeface="宋体" panose="02010600030101010101" pitchFamily="2" charset="-122"/>
                  <a:ea typeface="宋体" panose="02010600030101010101" pitchFamily="2" charset="-122"/>
                </a:rPr>
                <a:t>P</a:t>
              </a:r>
              <a:r>
                <a:rPr lang="en-US" altLang="zh-CN" sz="3600" dirty="0">
                  <a:solidFill>
                    <a:srgbClr val="FF0000"/>
                  </a:solidFill>
                  <a:latin typeface="宋体" panose="02010600030101010101" pitchFamily="2" charset="-122"/>
                  <a:ea typeface="宋体" panose="02010600030101010101" pitchFamily="2" charset="-122"/>
                  <a:cs typeface="Times New Roman" panose="02020603050405020304" pitchFamily="18" charset="0"/>
                </a:rPr>
                <a:t>46</a:t>
              </a:r>
              <a:endParaRPr lang="zh-CN" altLang="en-US" sz="3600" dirty="0">
                <a:solidFill>
                  <a:srgbClr val="FF0000"/>
                </a:solidFill>
                <a:latin typeface="宋体" panose="02010600030101010101" pitchFamily="2" charset="-122"/>
                <a:ea typeface="宋体" panose="02010600030101010101" pitchFamily="2" charset="-122"/>
                <a:cs typeface="Times New Roman" panose="02020603050405020304" pitchFamily="18" charset="0"/>
              </a:endParaRPr>
            </a:p>
          </p:txBody>
        </p:sp>
      </p:grpSp>
      <p:sp>
        <p:nvSpPr>
          <p:cNvPr id="10" name="矩形 9">
            <a:extLst>
              <a:ext uri="{FF2B5EF4-FFF2-40B4-BE49-F238E27FC236}">
                <a16:creationId xmlns="" xmlns:a16="http://schemas.microsoft.com/office/drawing/2014/main" id="{01034CB6-669B-4C44-9ACF-036BB4A746B0}"/>
              </a:ext>
            </a:extLst>
          </p:cNvPr>
          <p:cNvSpPr/>
          <p:nvPr/>
        </p:nvSpPr>
        <p:spPr>
          <a:xfrm>
            <a:off x="1255947" y="4199010"/>
            <a:ext cx="19984982" cy="3748719"/>
          </a:xfrm>
          <a:prstGeom prst="rect">
            <a:avLst/>
          </a:prstGeom>
        </p:spPr>
        <p:txBody>
          <a:bodyPr wrap="square">
            <a:spAutoFit/>
          </a:bodyPr>
          <a:lstStyle/>
          <a:p>
            <a:pPr>
              <a:lnSpc>
                <a:spcPct val="110000"/>
              </a:lnSpc>
            </a:pPr>
            <a:r>
              <a:rPr lang="en-US" altLang="zh-CN" sz="5400" b="1" dirty="0">
                <a:latin typeface="+mn-ea"/>
              </a:rPr>
              <a:t>A.</a:t>
            </a:r>
            <a:r>
              <a:rPr lang="zh-CN" altLang="en-US" sz="5400" b="1" dirty="0">
                <a:latin typeface="+mn-ea"/>
              </a:rPr>
              <a:t>海禁妨碍了海外市场的开拓</a:t>
            </a:r>
            <a:endParaRPr lang="en-US" altLang="zh-CN" sz="5400" b="1" dirty="0">
              <a:latin typeface="+mn-ea"/>
            </a:endParaRPr>
          </a:p>
          <a:p>
            <a:pPr>
              <a:lnSpc>
                <a:spcPct val="110000"/>
              </a:lnSpc>
            </a:pPr>
            <a:r>
              <a:rPr lang="en-US" altLang="zh-CN" sz="5400" b="1" dirty="0">
                <a:latin typeface="+mn-ea"/>
              </a:rPr>
              <a:t>B.</a:t>
            </a:r>
            <a:r>
              <a:rPr lang="zh-CN" altLang="en-US" sz="5400" b="1" dirty="0">
                <a:latin typeface="+mn-ea"/>
              </a:rPr>
              <a:t>海禁不利于中国社会的转型</a:t>
            </a:r>
          </a:p>
          <a:p>
            <a:pPr>
              <a:lnSpc>
                <a:spcPct val="110000"/>
              </a:lnSpc>
            </a:pPr>
            <a:r>
              <a:rPr lang="en-US" altLang="zh-CN" sz="5400" b="1" dirty="0">
                <a:latin typeface="+mn-ea"/>
              </a:rPr>
              <a:t>C.</a:t>
            </a:r>
            <a:r>
              <a:rPr lang="zh-CN" altLang="en-US" sz="5400" b="1" dirty="0">
                <a:latin typeface="+mn-ea"/>
              </a:rPr>
              <a:t>海禁造成了民困与社会不稳</a:t>
            </a:r>
            <a:endParaRPr lang="en-US" altLang="zh-CN" sz="5400" b="1" dirty="0">
              <a:latin typeface="+mn-ea"/>
            </a:endParaRPr>
          </a:p>
          <a:p>
            <a:pPr>
              <a:lnSpc>
                <a:spcPct val="110000"/>
              </a:lnSpc>
            </a:pPr>
            <a:r>
              <a:rPr lang="en-US" altLang="zh-CN" sz="5400" b="1" dirty="0">
                <a:latin typeface="+mn-ea"/>
              </a:rPr>
              <a:t>D.</a:t>
            </a:r>
            <a:r>
              <a:rPr lang="zh-CN" altLang="en-US" sz="5400" b="1" dirty="0">
                <a:latin typeface="+mn-ea"/>
              </a:rPr>
              <a:t>海禁扼杀了资本主义萌芽</a:t>
            </a:r>
          </a:p>
        </p:txBody>
      </p:sp>
      <p:sp>
        <p:nvSpPr>
          <p:cNvPr id="3" name="矩形 2">
            <a:extLst>
              <a:ext uri="{FF2B5EF4-FFF2-40B4-BE49-F238E27FC236}">
                <a16:creationId xmlns="" xmlns:a16="http://schemas.microsoft.com/office/drawing/2014/main" id="{D10AF633-C9AD-457B-A25C-6AF01C103A88}"/>
              </a:ext>
            </a:extLst>
          </p:cNvPr>
          <p:cNvSpPr/>
          <p:nvPr/>
        </p:nvSpPr>
        <p:spPr>
          <a:xfrm>
            <a:off x="1250650" y="9017711"/>
            <a:ext cx="21003508" cy="3748719"/>
          </a:xfrm>
          <a:prstGeom prst="rect">
            <a:avLst/>
          </a:prstGeom>
        </p:spPr>
        <p:txBody>
          <a:bodyPr wrap="square">
            <a:spAutoFit/>
          </a:bodyPr>
          <a:lstStyle/>
          <a:p>
            <a:pPr>
              <a:lnSpc>
                <a:spcPct val="110000"/>
              </a:lnSpc>
            </a:pPr>
            <a:r>
              <a:rPr lang="zh-CN" altLang="en-US" sz="5400" dirty="0">
                <a:solidFill>
                  <a:srgbClr val="FF0000"/>
                </a:solidFill>
                <a:latin typeface="黑体" panose="02010609060101010101" pitchFamily="49" charset="-122"/>
                <a:ea typeface="黑体" panose="02010609060101010101" pitchFamily="49" charset="-122"/>
              </a:rPr>
              <a:t>解析</a:t>
            </a:r>
            <a:r>
              <a:rPr lang="zh-CN" altLang="en-US" sz="5400" dirty="0">
                <a:solidFill>
                  <a:srgbClr val="FF0000"/>
                </a:solidFill>
              </a:rPr>
              <a:t>：</a:t>
            </a:r>
            <a:r>
              <a:rPr lang="zh-CN" altLang="en-US" sz="5400" b="1" dirty="0">
                <a:solidFill>
                  <a:srgbClr val="2A5CAA"/>
                </a:solidFill>
                <a:latin typeface="楷体" pitchFamily="49" charset="-122"/>
                <a:ea typeface="楷体" pitchFamily="49" charset="-122"/>
              </a:rPr>
              <a:t>“南洋未禁之先”“鲜有在家饥寒窃劫为非之患”，而“即禁之后，百货不通，民生自蹙”，这种对比明确说到了，在海禁之前，百姓很少有家贫或者盗劫之事，而实行了海禁之后就没法保证了，故</a:t>
            </a:r>
            <a:r>
              <a:rPr lang="en-US" altLang="zh-CN" sz="5400" b="1" dirty="0">
                <a:solidFill>
                  <a:srgbClr val="2A5CAA"/>
                </a:solidFill>
                <a:latin typeface="楷体" pitchFamily="49" charset="-122"/>
                <a:ea typeface="楷体" pitchFamily="49" charset="-122"/>
              </a:rPr>
              <a:t>C</a:t>
            </a:r>
            <a:r>
              <a:rPr lang="zh-CN" altLang="en-US" sz="5400" b="1" dirty="0">
                <a:solidFill>
                  <a:srgbClr val="2A5CAA"/>
                </a:solidFill>
                <a:latin typeface="楷体" pitchFamily="49" charset="-122"/>
                <a:ea typeface="楷体" pitchFamily="49" charset="-122"/>
              </a:rPr>
              <a:t>项正确。</a:t>
            </a:r>
            <a:endParaRPr lang="zh-CN" altLang="en-US" sz="5400" b="1" spc="-150" dirty="0">
              <a:solidFill>
                <a:srgbClr val="2A5CAA"/>
              </a:solidFill>
              <a:latin typeface="楷体" pitchFamily="49" charset="-122"/>
              <a:ea typeface="楷体" pitchFamily="49" charset="-122"/>
            </a:endParaRPr>
          </a:p>
        </p:txBody>
      </p:sp>
      <p:sp>
        <p:nvSpPr>
          <p:cNvPr id="12" name="文本框 11">
            <a:extLst>
              <a:ext uri="{FF2B5EF4-FFF2-40B4-BE49-F238E27FC236}">
                <a16:creationId xmlns="" xmlns:a16="http://schemas.microsoft.com/office/drawing/2014/main" id="{6FFA98CF-EB8D-4A8E-B2D4-B56EF3C0A4E6}"/>
              </a:ext>
            </a:extLst>
          </p:cNvPr>
          <p:cNvSpPr txBox="1"/>
          <p:nvPr/>
        </p:nvSpPr>
        <p:spPr>
          <a:xfrm>
            <a:off x="10430650" y="2541979"/>
            <a:ext cx="530915" cy="923330"/>
          </a:xfrm>
          <a:prstGeom prst="rect">
            <a:avLst/>
          </a:prstGeom>
          <a:noFill/>
        </p:spPr>
        <p:txBody>
          <a:bodyPr wrap="none" rtlCol="0">
            <a:spAutoFit/>
          </a:bodyPr>
          <a:lstStyle/>
          <a:p>
            <a:r>
              <a:rPr lang="en-US" altLang="zh-CN" sz="5400" dirty="0">
                <a:solidFill>
                  <a:srgbClr val="FF0000"/>
                </a:solidFill>
                <a:latin typeface="+mj-ea"/>
                <a:ea typeface="+mj-ea"/>
              </a:rPr>
              <a:t>C</a:t>
            </a:r>
            <a:endParaRPr lang="zh-CN" altLang="en-US" sz="5400" dirty="0">
              <a:solidFill>
                <a:srgbClr val="FF0000"/>
              </a:solidFill>
              <a:latin typeface="+mj-ea"/>
              <a:ea typeface="+mj-ea"/>
            </a:endParaRPr>
          </a:p>
        </p:txBody>
      </p:sp>
    </p:spTree>
    <p:extLst>
      <p:ext uri="{BB962C8B-B14F-4D97-AF65-F5344CB8AC3E}">
        <p14:creationId xmlns:p14="http://schemas.microsoft.com/office/powerpoint/2010/main" val="3357980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椭圆 9">
            <a:extLst>
              <a:ext uri="{FF2B5EF4-FFF2-40B4-BE49-F238E27FC236}">
                <a16:creationId xmlns="" xmlns:a16="http://schemas.microsoft.com/office/drawing/2014/main" id="{DCCB5EC5-7947-43AC-BB48-0CB62680AD33}"/>
              </a:ext>
            </a:extLst>
          </p:cNvPr>
          <p:cNvSpPr/>
          <p:nvPr/>
        </p:nvSpPr>
        <p:spPr>
          <a:xfrm>
            <a:off x="10445940" y="2493000"/>
            <a:ext cx="1260000" cy="12600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5400" b="1" dirty="0">
                <a:latin typeface="微软雅黑" panose="020B0503020204020204" pitchFamily="34" charset="-122"/>
                <a:ea typeface="微软雅黑" panose="020B0503020204020204" pitchFamily="34" charset="-122"/>
              </a:rPr>
              <a:t>3</a:t>
            </a:r>
            <a:endParaRPr lang="zh-CN" altLang="en-US" sz="5400" b="1" dirty="0">
              <a:latin typeface="微软雅黑" panose="020B0503020204020204" pitchFamily="34" charset="-122"/>
              <a:ea typeface="微软雅黑" panose="020B0503020204020204" pitchFamily="34" charset="-122"/>
            </a:endParaRPr>
          </a:p>
        </p:txBody>
      </p:sp>
      <p:grpSp>
        <p:nvGrpSpPr>
          <p:cNvPr id="5" name="组合 4">
            <a:extLst>
              <a:ext uri="{FF2B5EF4-FFF2-40B4-BE49-F238E27FC236}">
                <a16:creationId xmlns="" xmlns:a16="http://schemas.microsoft.com/office/drawing/2014/main" id="{7A310273-6BE8-4103-8360-DAE83515C82A}"/>
              </a:ext>
            </a:extLst>
          </p:cNvPr>
          <p:cNvGrpSpPr/>
          <p:nvPr/>
        </p:nvGrpSpPr>
        <p:grpSpPr>
          <a:xfrm>
            <a:off x="3726059" y="3100793"/>
            <a:ext cx="6721063" cy="2478794"/>
            <a:chOff x="2545277" y="4244835"/>
            <a:chExt cx="6721063" cy="2478794"/>
          </a:xfrm>
        </p:grpSpPr>
        <p:sp>
          <p:nvSpPr>
            <p:cNvPr id="57" name="任意多边形: 形状 56">
              <a:extLst>
                <a:ext uri="{FF2B5EF4-FFF2-40B4-BE49-F238E27FC236}">
                  <a16:creationId xmlns="" xmlns:a16="http://schemas.microsoft.com/office/drawing/2014/main" id="{EBDCA4DB-7D7E-46F2-BB0D-70D4A1504A2F}"/>
                </a:ext>
              </a:extLst>
            </p:cNvPr>
            <p:cNvSpPr/>
            <p:nvPr/>
          </p:nvSpPr>
          <p:spPr>
            <a:xfrm flipH="1">
              <a:off x="3560940" y="4244835"/>
              <a:ext cx="5705400" cy="1509299"/>
            </a:xfrm>
            <a:custGeom>
              <a:avLst/>
              <a:gdLst>
                <a:gd name="connsiteX0" fmla="*/ 0 w 3730172"/>
                <a:gd name="connsiteY0" fmla="*/ 0 h 1872342"/>
                <a:gd name="connsiteX1" fmla="*/ 3730172 w 3730172"/>
                <a:gd name="connsiteY1" fmla="*/ 1872342 h 1872342"/>
                <a:gd name="connsiteX0" fmla="*/ 0 w 3730172"/>
                <a:gd name="connsiteY0" fmla="*/ 0 h 1872342"/>
                <a:gd name="connsiteX1" fmla="*/ 1796143 w 3730172"/>
                <a:gd name="connsiteY1" fmla="*/ 885371 h 1872342"/>
                <a:gd name="connsiteX2" fmla="*/ 3730172 w 3730172"/>
                <a:gd name="connsiteY2" fmla="*/ 1872342 h 1872342"/>
                <a:gd name="connsiteX0" fmla="*/ 0 w 3730172"/>
                <a:gd name="connsiteY0" fmla="*/ 0 h 1872342"/>
                <a:gd name="connsiteX1" fmla="*/ 2024743 w 3730172"/>
                <a:gd name="connsiteY1" fmla="*/ 542471 h 1872342"/>
                <a:gd name="connsiteX2" fmla="*/ 3730172 w 3730172"/>
                <a:gd name="connsiteY2" fmla="*/ 1872342 h 1872342"/>
                <a:gd name="connsiteX0" fmla="*/ 0 w 3730172"/>
                <a:gd name="connsiteY0" fmla="*/ 0 h 1872342"/>
                <a:gd name="connsiteX1" fmla="*/ 2024743 w 3730172"/>
                <a:gd name="connsiteY1" fmla="*/ 542471 h 1872342"/>
                <a:gd name="connsiteX2" fmla="*/ 3730172 w 3730172"/>
                <a:gd name="connsiteY2" fmla="*/ 1872342 h 1872342"/>
                <a:gd name="connsiteX0" fmla="*/ 0 w 3730172"/>
                <a:gd name="connsiteY0" fmla="*/ 0 h 1872342"/>
                <a:gd name="connsiteX1" fmla="*/ 2024743 w 3730172"/>
                <a:gd name="connsiteY1" fmla="*/ 542471 h 1872342"/>
                <a:gd name="connsiteX2" fmla="*/ 3730172 w 3730172"/>
                <a:gd name="connsiteY2" fmla="*/ 1872342 h 1872342"/>
                <a:gd name="connsiteX0" fmla="*/ 0 w 3730172"/>
                <a:gd name="connsiteY0" fmla="*/ 0 h 1872342"/>
                <a:gd name="connsiteX1" fmla="*/ 2024743 w 3730172"/>
                <a:gd name="connsiteY1" fmla="*/ 542471 h 1872342"/>
                <a:gd name="connsiteX2" fmla="*/ 3730172 w 3730172"/>
                <a:gd name="connsiteY2" fmla="*/ 1872342 h 1872342"/>
                <a:gd name="connsiteX0" fmla="*/ 0 w 3730172"/>
                <a:gd name="connsiteY0" fmla="*/ 0 h 1872342"/>
                <a:gd name="connsiteX1" fmla="*/ 2024743 w 3730172"/>
                <a:gd name="connsiteY1" fmla="*/ 542471 h 1872342"/>
                <a:gd name="connsiteX2" fmla="*/ 3730172 w 3730172"/>
                <a:gd name="connsiteY2" fmla="*/ 1872342 h 1872342"/>
              </a:gdLst>
              <a:ahLst/>
              <a:cxnLst>
                <a:cxn ang="0">
                  <a:pos x="connsiteX0" y="connsiteY0"/>
                </a:cxn>
                <a:cxn ang="0">
                  <a:pos x="connsiteX1" y="connsiteY1"/>
                </a:cxn>
                <a:cxn ang="0">
                  <a:pos x="connsiteX2" y="connsiteY2"/>
                </a:cxn>
              </a:cxnLst>
              <a:rect l="l" t="t" r="r" b="b"/>
              <a:pathLst>
                <a:path w="3730172" h="1872342">
                  <a:moveTo>
                    <a:pt x="0" y="0"/>
                  </a:moveTo>
                  <a:cubicBezTo>
                    <a:pt x="674914" y="180824"/>
                    <a:pt x="841829" y="793447"/>
                    <a:pt x="2024743" y="542471"/>
                  </a:cubicBezTo>
                  <a:cubicBezTo>
                    <a:pt x="3266319" y="401561"/>
                    <a:pt x="3161696" y="1429052"/>
                    <a:pt x="3730172" y="1872342"/>
                  </a:cubicBezTo>
                </a:path>
              </a:pathLst>
            </a:custGeom>
            <a:noFill/>
            <a:ln w="57150" cmpd="dbl">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 name="椭圆 60">
              <a:extLst>
                <a:ext uri="{FF2B5EF4-FFF2-40B4-BE49-F238E27FC236}">
                  <a16:creationId xmlns="" xmlns:a16="http://schemas.microsoft.com/office/drawing/2014/main" id="{C6E1C40C-ACA5-4AE2-9853-A0F3A2715FA4}"/>
                </a:ext>
              </a:extLst>
            </p:cNvPr>
            <p:cNvSpPr/>
            <p:nvPr/>
          </p:nvSpPr>
          <p:spPr>
            <a:xfrm>
              <a:off x="3340128" y="5511242"/>
              <a:ext cx="441623" cy="485785"/>
            </a:xfrm>
            <a:prstGeom prst="ellipse">
              <a:avLst/>
            </a:prstGeom>
            <a:solidFill>
              <a:schemeClr val="bg1"/>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5400" b="1" dirty="0">
                <a:latin typeface="微软雅黑" panose="020B0503020204020204" pitchFamily="34" charset="-122"/>
                <a:ea typeface="微软雅黑" panose="020B0503020204020204" pitchFamily="34" charset="-122"/>
              </a:endParaRPr>
            </a:p>
          </p:txBody>
        </p:sp>
        <p:sp>
          <p:nvSpPr>
            <p:cNvPr id="67" name="文本框 66">
              <a:extLst>
                <a:ext uri="{FF2B5EF4-FFF2-40B4-BE49-F238E27FC236}">
                  <a16:creationId xmlns="" xmlns:a16="http://schemas.microsoft.com/office/drawing/2014/main" id="{132AA25E-88FD-4B2A-B1B9-03CBD493C5DA}"/>
                </a:ext>
              </a:extLst>
            </p:cNvPr>
            <p:cNvSpPr txBox="1"/>
            <p:nvPr/>
          </p:nvSpPr>
          <p:spPr>
            <a:xfrm>
              <a:off x="2545277" y="6077298"/>
              <a:ext cx="2031325" cy="646331"/>
            </a:xfrm>
            <a:prstGeom prst="rect">
              <a:avLst/>
            </a:prstGeom>
            <a:noFill/>
          </p:spPr>
          <p:txBody>
            <a:bodyPr wrap="none" rtlCol="0">
              <a:spAutoFit/>
            </a:bodyPr>
            <a:lstStyle/>
            <a:p>
              <a:pPr algn="ctr"/>
              <a:r>
                <a:rPr lang="zh-CN" altLang="en-US" dirty="0">
                  <a:solidFill>
                    <a:srgbClr val="FF0000"/>
                  </a:solidFill>
                  <a:latin typeface="黑体" panose="02010609060101010101" pitchFamily="49" charset="-122"/>
                  <a:ea typeface="黑体" panose="02010609060101010101" pitchFamily="49" charset="-122"/>
                </a:rPr>
                <a:t>明朝海禁</a:t>
              </a:r>
            </a:p>
          </p:txBody>
        </p:sp>
      </p:grpSp>
      <p:grpSp>
        <p:nvGrpSpPr>
          <p:cNvPr id="30" name="组合 29">
            <a:extLst>
              <a:ext uri="{FF2B5EF4-FFF2-40B4-BE49-F238E27FC236}">
                <a16:creationId xmlns="" xmlns:a16="http://schemas.microsoft.com/office/drawing/2014/main" id="{80256BDE-2291-4CA4-B1E2-8634E72B9B1A}"/>
              </a:ext>
            </a:extLst>
          </p:cNvPr>
          <p:cNvGrpSpPr/>
          <p:nvPr/>
        </p:nvGrpSpPr>
        <p:grpSpPr>
          <a:xfrm>
            <a:off x="21320650" y="4338000"/>
            <a:ext cx="2700000" cy="4596059"/>
            <a:chOff x="21320650" y="4338000"/>
            <a:chExt cx="2700000" cy="4596059"/>
          </a:xfrm>
        </p:grpSpPr>
        <p:pic>
          <p:nvPicPr>
            <p:cNvPr id="31" name="图片 30">
              <a:extLst>
                <a:ext uri="{FF2B5EF4-FFF2-40B4-BE49-F238E27FC236}">
                  <a16:creationId xmlns="" xmlns:a16="http://schemas.microsoft.com/office/drawing/2014/main" id="{B21C5DDE-DBCF-4D61-96C3-B2B4A51DAE0B}"/>
                </a:ext>
              </a:extLst>
            </p:cNvPr>
            <p:cNvPicPr>
              <a:picLocks noChangeAspect="1"/>
            </p:cNvPicPr>
            <p:nvPr/>
          </p:nvPicPr>
          <p:blipFill rotWithShape="1">
            <a:blip r:embed="rId2">
              <a:extLst>
                <a:ext uri="{28A0092B-C50C-407E-A947-70E740481C1C}">
                  <a14:useLocalDpi xmlns:a14="http://schemas.microsoft.com/office/drawing/2010/main" val="0"/>
                </a:ext>
              </a:extLst>
            </a:blip>
            <a:srcRect r="45499"/>
            <a:stretch/>
          </p:blipFill>
          <p:spPr>
            <a:xfrm>
              <a:off x="21320650" y="4338000"/>
              <a:ext cx="2700000" cy="4596059"/>
            </a:xfrm>
            <a:prstGeom prst="rect">
              <a:avLst/>
            </a:prstGeom>
          </p:spPr>
        </p:pic>
        <p:sp>
          <p:nvSpPr>
            <p:cNvPr id="32" name="页脚占位符 11">
              <a:extLst>
                <a:ext uri="{FF2B5EF4-FFF2-40B4-BE49-F238E27FC236}">
                  <a16:creationId xmlns="" xmlns:a16="http://schemas.microsoft.com/office/drawing/2014/main" id="{DDE06AC8-CA02-4B1F-A00F-D86D8332B0FD}"/>
                </a:ext>
              </a:extLst>
            </p:cNvPr>
            <p:cNvSpPr txBox="1">
              <a:spLocks/>
            </p:cNvSpPr>
            <p:nvPr/>
          </p:nvSpPr>
          <p:spPr>
            <a:xfrm>
              <a:off x="21545650" y="5941098"/>
              <a:ext cx="2455591" cy="1378886"/>
            </a:xfrm>
            <a:prstGeom prst="rect">
              <a:avLst/>
            </a:prstGeom>
          </p:spPr>
          <p:txBody>
            <a:bodyPr vert="horz" lIns="65384" tIns="32692" rIns="65384" bIns="32692" rtlCol="0" anchor="ctr"/>
            <a:lstStyle>
              <a:defPPr>
                <a:defRPr lang="zh-CN"/>
              </a:defPPr>
              <a:lvl1pPr marL="0" algn="l" defTabSz="1827530" rtl="0" eaLnBrk="1" latinLnBrk="0" hangingPunct="1">
                <a:defRPr sz="2400" b="1" kern="1200">
                  <a:solidFill>
                    <a:schemeClr val="tx1"/>
                  </a:solidFill>
                  <a:latin typeface="方正书宋_GBK" panose="03000509000000000000" pitchFamily="65" charset="-122"/>
                  <a:ea typeface="方正书宋_GBK" panose="03000509000000000000" pitchFamily="65" charset="-122"/>
                  <a:cs typeface="+mn-cs"/>
                </a:defRPr>
              </a:lvl1pPr>
              <a:lvl2pPr marL="913765" algn="l" defTabSz="1827530" rtl="0" eaLnBrk="1" latinLnBrk="0" hangingPunct="1">
                <a:defRPr sz="3600" kern="1200">
                  <a:solidFill>
                    <a:schemeClr val="tx1"/>
                  </a:solidFill>
                  <a:latin typeface="+mn-lt"/>
                  <a:ea typeface="+mn-ea"/>
                  <a:cs typeface="+mn-cs"/>
                </a:defRPr>
              </a:lvl2pPr>
              <a:lvl3pPr marL="1828165" algn="l" defTabSz="1827530" rtl="0" eaLnBrk="1" latinLnBrk="0" hangingPunct="1">
                <a:defRPr sz="3600" kern="1200">
                  <a:solidFill>
                    <a:schemeClr val="tx1"/>
                  </a:solidFill>
                  <a:latin typeface="+mn-lt"/>
                  <a:ea typeface="+mn-ea"/>
                  <a:cs typeface="+mn-cs"/>
                </a:defRPr>
              </a:lvl3pPr>
              <a:lvl4pPr marL="2741930" algn="l" defTabSz="1827530" rtl="0" eaLnBrk="1" latinLnBrk="0" hangingPunct="1">
                <a:defRPr sz="3600" kern="1200">
                  <a:solidFill>
                    <a:schemeClr val="tx1"/>
                  </a:solidFill>
                  <a:latin typeface="+mn-lt"/>
                  <a:ea typeface="+mn-ea"/>
                  <a:cs typeface="+mn-cs"/>
                </a:defRPr>
              </a:lvl4pPr>
              <a:lvl5pPr marL="3655695" algn="l" defTabSz="1827530" rtl="0" eaLnBrk="1" latinLnBrk="0" hangingPunct="1">
                <a:defRPr sz="3600" kern="1200">
                  <a:solidFill>
                    <a:schemeClr val="tx1"/>
                  </a:solidFill>
                  <a:latin typeface="+mn-lt"/>
                  <a:ea typeface="+mn-ea"/>
                  <a:cs typeface="+mn-cs"/>
                </a:defRPr>
              </a:lvl5pPr>
              <a:lvl6pPr marL="4570095" algn="l" defTabSz="1827530" rtl="0" eaLnBrk="1" latinLnBrk="0" hangingPunct="1">
                <a:defRPr sz="3600" kern="1200">
                  <a:solidFill>
                    <a:schemeClr val="tx1"/>
                  </a:solidFill>
                  <a:latin typeface="+mn-lt"/>
                  <a:ea typeface="+mn-ea"/>
                  <a:cs typeface="+mn-cs"/>
                </a:defRPr>
              </a:lvl6pPr>
              <a:lvl7pPr marL="5483860" algn="l" defTabSz="1827530" rtl="0" eaLnBrk="1" latinLnBrk="0" hangingPunct="1">
                <a:defRPr sz="3600" kern="1200">
                  <a:solidFill>
                    <a:schemeClr val="tx1"/>
                  </a:solidFill>
                  <a:latin typeface="+mn-lt"/>
                  <a:ea typeface="+mn-ea"/>
                  <a:cs typeface="+mn-cs"/>
                </a:defRPr>
              </a:lvl7pPr>
              <a:lvl8pPr marL="6397625" algn="l" defTabSz="1827530" rtl="0" eaLnBrk="1" latinLnBrk="0" hangingPunct="1">
                <a:defRPr sz="3600" kern="1200">
                  <a:solidFill>
                    <a:schemeClr val="tx1"/>
                  </a:solidFill>
                  <a:latin typeface="+mn-lt"/>
                  <a:ea typeface="+mn-ea"/>
                  <a:cs typeface="+mn-cs"/>
                </a:defRPr>
              </a:lvl8pPr>
              <a:lvl9pPr marL="7311390" algn="l" defTabSz="1827530" rtl="0" eaLnBrk="1" latinLnBrk="0" hangingPunct="1">
                <a:defRPr sz="3600" kern="1200">
                  <a:solidFill>
                    <a:schemeClr val="tx1"/>
                  </a:solidFill>
                  <a:latin typeface="+mn-lt"/>
                  <a:ea typeface="+mn-ea"/>
                  <a:cs typeface="+mn-cs"/>
                </a:defRPr>
              </a:lvl9pPr>
            </a:lstStyle>
            <a:p>
              <a:pPr algn="ctr"/>
              <a:r>
                <a:rPr lang="zh-CN" altLang="en-US" sz="3600" spc="-300" dirty="0">
                  <a:latin typeface="宋体" panose="02010600030101010101" pitchFamily="2" charset="-122"/>
                  <a:ea typeface="宋体" panose="02010600030101010101" pitchFamily="2" charset="-122"/>
                </a:rPr>
                <a:t>一张图学透</a:t>
              </a:r>
              <a:endParaRPr lang="en-US" altLang="zh-CN" sz="3600" spc="-300" dirty="0">
                <a:solidFill>
                  <a:srgbClr val="FF0000"/>
                </a:solidFill>
                <a:latin typeface="宋体" panose="02010600030101010101" pitchFamily="2" charset="-122"/>
                <a:ea typeface="宋体" panose="02010600030101010101" pitchFamily="2" charset="-122"/>
              </a:endParaRPr>
            </a:p>
            <a:p>
              <a:r>
                <a:rPr lang="en-US" altLang="zh-CN" sz="3600" dirty="0">
                  <a:solidFill>
                    <a:srgbClr val="FF0000"/>
                  </a:solidFill>
                  <a:latin typeface="宋体" panose="02010600030101010101" pitchFamily="2" charset="-122"/>
                  <a:ea typeface="宋体" panose="02010600030101010101" pitchFamily="2" charset="-122"/>
                </a:rPr>
                <a:t>“</a:t>
              </a:r>
              <a:r>
                <a:rPr lang="zh-CN" altLang="en-US" sz="3600" dirty="0">
                  <a:solidFill>
                    <a:srgbClr val="FF0000"/>
                  </a:solidFill>
                  <a:latin typeface="宋体" panose="02010600030101010101" pitchFamily="2" charset="-122"/>
                  <a:ea typeface="宋体" panose="02010600030101010101" pitchFamily="2" charset="-122"/>
                </a:rPr>
                <a:t>海禁”</a:t>
              </a:r>
              <a:r>
                <a:rPr lang="zh-CN" altLang="en-US" sz="3600" dirty="0" smtClean="0">
                  <a:solidFill>
                    <a:srgbClr val="FF0000"/>
                  </a:solidFill>
                  <a:latin typeface="宋体" panose="02010600030101010101" pitchFamily="2" charset="-122"/>
                  <a:ea typeface="宋体" panose="02010600030101010101" pitchFamily="2" charset="-122"/>
                </a:rPr>
                <a:t>与</a:t>
              </a:r>
              <a:r>
                <a:rPr lang="zh-CN" altLang="en-US" sz="3600" spc="-150" dirty="0" smtClean="0">
                  <a:solidFill>
                    <a:srgbClr val="FF0000"/>
                  </a:solidFill>
                  <a:latin typeface="宋体" panose="02010600030101010101" pitchFamily="2" charset="-122"/>
                  <a:ea typeface="宋体" panose="02010600030101010101" pitchFamily="2" charset="-122"/>
                </a:rPr>
                <a:t>“闭关锁国”</a:t>
              </a:r>
              <a:endParaRPr lang="zh-CN" altLang="en-US" sz="3600" spc="-150" dirty="0">
                <a:solidFill>
                  <a:srgbClr val="FF0000"/>
                </a:solidFill>
                <a:latin typeface="宋体" panose="02010600030101010101" pitchFamily="2" charset="-122"/>
                <a:ea typeface="宋体" panose="02010600030101010101" pitchFamily="2" charset="-122"/>
              </a:endParaRPr>
            </a:p>
          </p:txBody>
        </p:sp>
      </p:grpSp>
      <p:grpSp>
        <p:nvGrpSpPr>
          <p:cNvPr id="4" name="组合 3">
            <a:extLst>
              <a:ext uri="{FF2B5EF4-FFF2-40B4-BE49-F238E27FC236}">
                <a16:creationId xmlns="" xmlns:a16="http://schemas.microsoft.com/office/drawing/2014/main" id="{B364DFA7-FA0A-4708-9E53-A802E2A90916}"/>
              </a:ext>
            </a:extLst>
          </p:cNvPr>
          <p:cNvGrpSpPr/>
          <p:nvPr/>
        </p:nvGrpSpPr>
        <p:grpSpPr>
          <a:xfrm>
            <a:off x="11727638" y="3219512"/>
            <a:ext cx="10063026" cy="6227556"/>
            <a:chOff x="11717504" y="3198227"/>
            <a:chExt cx="10063026" cy="6227556"/>
          </a:xfrm>
        </p:grpSpPr>
        <p:sp>
          <p:nvSpPr>
            <p:cNvPr id="58" name="任意多边形: 形状 57">
              <a:extLst>
                <a:ext uri="{FF2B5EF4-FFF2-40B4-BE49-F238E27FC236}">
                  <a16:creationId xmlns="" xmlns:a16="http://schemas.microsoft.com/office/drawing/2014/main" id="{C2C0BE6C-934C-4DF1-B0D2-DBD4EB511A8F}"/>
                </a:ext>
              </a:extLst>
            </p:cNvPr>
            <p:cNvSpPr/>
            <p:nvPr/>
          </p:nvSpPr>
          <p:spPr>
            <a:xfrm>
              <a:off x="11717504" y="3198227"/>
              <a:ext cx="6703957" cy="1102412"/>
            </a:xfrm>
            <a:custGeom>
              <a:avLst/>
              <a:gdLst>
                <a:gd name="connsiteX0" fmla="*/ 0 w 3730172"/>
                <a:gd name="connsiteY0" fmla="*/ 0 h 1872342"/>
                <a:gd name="connsiteX1" fmla="*/ 3730172 w 3730172"/>
                <a:gd name="connsiteY1" fmla="*/ 1872342 h 1872342"/>
                <a:gd name="connsiteX0" fmla="*/ 0 w 3730172"/>
                <a:gd name="connsiteY0" fmla="*/ 0 h 1872342"/>
                <a:gd name="connsiteX1" fmla="*/ 1796143 w 3730172"/>
                <a:gd name="connsiteY1" fmla="*/ 885371 h 1872342"/>
                <a:gd name="connsiteX2" fmla="*/ 3730172 w 3730172"/>
                <a:gd name="connsiteY2" fmla="*/ 1872342 h 1872342"/>
                <a:gd name="connsiteX0" fmla="*/ 0 w 3730172"/>
                <a:gd name="connsiteY0" fmla="*/ 0 h 1872342"/>
                <a:gd name="connsiteX1" fmla="*/ 2024743 w 3730172"/>
                <a:gd name="connsiteY1" fmla="*/ 542471 h 1872342"/>
                <a:gd name="connsiteX2" fmla="*/ 3730172 w 3730172"/>
                <a:gd name="connsiteY2" fmla="*/ 1872342 h 1872342"/>
                <a:gd name="connsiteX0" fmla="*/ 0 w 3730172"/>
                <a:gd name="connsiteY0" fmla="*/ 0 h 1872342"/>
                <a:gd name="connsiteX1" fmla="*/ 2024743 w 3730172"/>
                <a:gd name="connsiteY1" fmla="*/ 542471 h 1872342"/>
                <a:gd name="connsiteX2" fmla="*/ 3730172 w 3730172"/>
                <a:gd name="connsiteY2" fmla="*/ 1872342 h 1872342"/>
                <a:gd name="connsiteX0" fmla="*/ 0 w 3730172"/>
                <a:gd name="connsiteY0" fmla="*/ 0 h 1872342"/>
                <a:gd name="connsiteX1" fmla="*/ 2024743 w 3730172"/>
                <a:gd name="connsiteY1" fmla="*/ 542471 h 1872342"/>
                <a:gd name="connsiteX2" fmla="*/ 3730172 w 3730172"/>
                <a:gd name="connsiteY2" fmla="*/ 1872342 h 1872342"/>
                <a:gd name="connsiteX0" fmla="*/ 0 w 3730172"/>
                <a:gd name="connsiteY0" fmla="*/ 0 h 1872342"/>
                <a:gd name="connsiteX1" fmla="*/ 2024743 w 3730172"/>
                <a:gd name="connsiteY1" fmla="*/ 542471 h 1872342"/>
                <a:gd name="connsiteX2" fmla="*/ 3730172 w 3730172"/>
                <a:gd name="connsiteY2" fmla="*/ 1872342 h 1872342"/>
                <a:gd name="connsiteX0" fmla="*/ 0 w 3730172"/>
                <a:gd name="connsiteY0" fmla="*/ 0 h 1872342"/>
                <a:gd name="connsiteX1" fmla="*/ 2024743 w 3730172"/>
                <a:gd name="connsiteY1" fmla="*/ 542471 h 1872342"/>
                <a:gd name="connsiteX2" fmla="*/ 3730172 w 3730172"/>
                <a:gd name="connsiteY2" fmla="*/ 1872342 h 1872342"/>
              </a:gdLst>
              <a:ahLst/>
              <a:cxnLst>
                <a:cxn ang="0">
                  <a:pos x="connsiteX0" y="connsiteY0"/>
                </a:cxn>
                <a:cxn ang="0">
                  <a:pos x="connsiteX1" y="connsiteY1"/>
                </a:cxn>
                <a:cxn ang="0">
                  <a:pos x="connsiteX2" y="connsiteY2"/>
                </a:cxn>
              </a:cxnLst>
              <a:rect l="l" t="t" r="r" b="b"/>
              <a:pathLst>
                <a:path w="3730172" h="1872342">
                  <a:moveTo>
                    <a:pt x="0" y="0"/>
                  </a:moveTo>
                  <a:cubicBezTo>
                    <a:pt x="674914" y="180824"/>
                    <a:pt x="841829" y="793447"/>
                    <a:pt x="2024743" y="542471"/>
                  </a:cubicBezTo>
                  <a:cubicBezTo>
                    <a:pt x="3266319" y="401561"/>
                    <a:pt x="3161696" y="1429052"/>
                    <a:pt x="3730172" y="1872342"/>
                  </a:cubicBezTo>
                </a:path>
              </a:pathLst>
            </a:custGeom>
            <a:noFill/>
            <a:ln w="57150" cmpd="dbl">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70" name="椭圆 69">
              <a:extLst>
                <a:ext uri="{FF2B5EF4-FFF2-40B4-BE49-F238E27FC236}">
                  <a16:creationId xmlns="" xmlns:a16="http://schemas.microsoft.com/office/drawing/2014/main" id="{E6165F53-5431-4046-B39B-5E6C08A6EE47}"/>
                </a:ext>
              </a:extLst>
            </p:cNvPr>
            <p:cNvSpPr/>
            <p:nvPr/>
          </p:nvSpPr>
          <p:spPr>
            <a:xfrm>
              <a:off x="18200649" y="4303764"/>
              <a:ext cx="441623" cy="485785"/>
            </a:xfrm>
            <a:prstGeom prst="ellipse">
              <a:avLst/>
            </a:prstGeom>
            <a:solidFill>
              <a:schemeClr val="bg1"/>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5400" b="1" dirty="0">
                <a:latin typeface="微软雅黑" panose="020B0503020204020204" pitchFamily="34" charset="-122"/>
                <a:ea typeface="微软雅黑" panose="020B0503020204020204" pitchFamily="34" charset="-122"/>
              </a:endParaRPr>
            </a:p>
          </p:txBody>
        </p:sp>
        <p:sp>
          <p:nvSpPr>
            <p:cNvPr id="72" name="文本框 71">
              <a:extLst>
                <a:ext uri="{FF2B5EF4-FFF2-40B4-BE49-F238E27FC236}">
                  <a16:creationId xmlns="" xmlns:a16="http://schemas.microsoft.com/office/drawing/2014/main" id="{699CD2B1-D929-42B5-BDA3-99CC78D0A096}"/>
                </a:ext>
              </a:extLst>
            </p:cNvPr>
            <p:cNvSpPr txBox="1"/>
            <p:nvPr/>
          </p:nvSpPr>
          <p:spPr>
            <a:xfrm>
              <a:off x="18421461" y="5984211"/>
              <a:ext cx="184730" cy="646331"/>
            </a:xfrm>
            <a:prstGeom prst="rect">
              <a:avLst/>
            </a:prstGeom>
            <a:noFill/>
          </p:spPr>
          <p:txBody>
            <a:bodyPr wrap="none" rtlCol="0">
              <a:spAutoFit/>
            </a:bodyPr>
            <a:lstStyle/>
            <a:p>
              <a:pPr algn="ctr"/>
              <a:endParaRPr lang="zh-CN" altLang="en-US" dirty="0">
                <a:solidFill>
                  <a:srgbClr val="FF0000"/>
                </a:solidFill>
                <a:latin typeface="黑体" panose="02010609060101010101" pitchFamily="49" charset="-122"/>
                <a:ea typeface="黑体" panose="02010609060101010101" pitchFamily="49" charset="-122"/>
              </a:endParaRPr>
            </a:p>
          </p:txBody>
        </p:sp>
        <p:sp>
          <p:nvSpPr>
            <p:cNvPr id="76" name="文本框 75">
              <a:extLst>
                <a:ext uri="{FF2B5EF4-FFF2-40B4-BE49-F238E27FC236}">
                  <a16:creationId xmlns="" xmlns:a16="http://schemas.microsoft.com/office/drawing/2014/main" id="{3FAB1482-9316-4672-96E6-2A3D203C0E32}"/>
                </a:ext>
              </a:extLst>
            </p:cNvPr>
            <p:cNvSpPr txBox="1"/>
            <p:nvPr/>
          </p:nvSpPr>
          <p:spPr>
            <a:xfrm>
              <a:off x="16961167" y="5677064"/>
              <a:ext cx="4819363" cy="3748719"/>
            </a:xfrm>
            <a:prstGeom prst="rect">
              <a:avLst/>
            </a:prstGeom>
            <a:noFill/>
          </p:spPr>
          <p:txBody>
            <a:bodyPr wrap="square" rtlCol="0">
              <a:spAutoFit/>
            </a:bodyPr>
            <a:lstStyle/>
            <a:p>
              <a:pPr>
                <a:lnSpc>
                  <a:spcPct val="110000"/>
                </a:lnSpc>
                <a:buClr>
                  <a:srgbClr val="FF0000"/>
                </a:buClr>
              </a:pPr>
              <a:r>
                <a:rPr lang="zh-CN" altLang="en-US" b="1" dirty="0">
                  <a:latin typeface="楷体" panose="02010609060101010101" pitchFamily="49" charset="-122"/>
                  <a:ea typeface="楷体" panose="02010609060101010101" pitchFamily="49" charset="-122"/>
                </a:rPr>
                <a:t>妨碍海外市场的开拓，抑制资本的原始积累，阻碍资本主义萌芽的</a:t>
              </a:r>
              <a:endParaRPr lang="en-US" altLang="zh-CN" b="1" dirty="0">
                <a:latin typeface="楷体" panose="02010609060101010101" pitchFamily="49" charset="-122"/>
                <a:ea typeface="楷体" panose="02010609060101010101" pitchFamily="49" charset="-122"/>
              </a:endParaRPr>
            </a:p>
            <a:p>
              <a:pPr>
                <a:lnSpc>
                  <a:spcPct val="110000"/>
                </a:lnSpc>
                <a:buClr>
                  <a:srgbClr val="FF0000"/>
                </a:buClr>
              </a:pPr>
              <a:r>
                <a:rPr lang="zh-CN" altLang="en-US" b="1" dirty="0">
                  <a:latin typeface="楷体" panose="02010609060101010101" pitchFamily="49" charset="-122"/>
                  <a:ea typeface="楷体" panose="02010609060101010101" pitchFamily="49" charset="-122"/>
                </a:rPr>
                <a:t>滋长；使中国与世界</a:t>
              </a:r>
              <a:endParaRPr lang="en-US" altLang="zh-CN" b="1" dirty="0">
                <a:latin typeface="楷体" panose="02010609060101010101" pitchFamily="49" charset="-122"/>
                <a:ea typeface="楷体" panose="02010609060101010101" pitchFamily="49" charset="-122"/>
              </a:endParaRPr>
            </a:p>
            <a:p>
              <a:pPr>
                <a:lnSpc>
                  <a:spcPct val="110000"/>
                </a:lnSpc>
                <a:buClr>
                  <a:srgbClr val="FF0000"/>
                </a:buClr>
              </a:pPr>
              <a:r>
                <a:rPr lang="zh-CN" altLang="en-US" b="1" dirty="0">
                  <a:latin typeface="楷体" panose="02010609060101010101" pitchFamily="49" charset="-122"/>
                  <a:ea typeface="楷体" panose="02010609060101010101" pitchFamily="49" charset="-122"/>
                </a:rPr>
                <a:t>隔绝。中国逐渐落后</a:t>
              </a:r>
              <a:endParaRPr lang="en-US" altLang="zh-CN" b="1" dirty="0">
                <a:latin typeface="楷体" panose="02010609060101010101" pitchFamily="49" charset="-122"/>
                <a:ea typeface="楷体" panose="02010609060101010101" pitchFamily="49" charset="-122"/>
              </a:endParaRPr>
            </a:p>
            <a:p>
              <a:pPr>
                <a:lnSpc>
                  <a:spcPct val="110000"/>
                </a:lnSpc>
                <a:buClr>
                  <a:srgbClr val="FF0000"/>
                </a:buClr>
              </a:pPr>
              <a:r>
                <a:rPr lang="zh-CN" altLang="en-US" b="1" dirty="0">
                  <a:latin typeface="楷体" panose="02010609060101010101" pitchFamily="49" charset="-122"/>
                  <a:ea typeface="楷体" panose="02010609060101010101" pitchFamily="49" charset="-122"/>
                </a:rPr>
                <a:t>于世界潮流。</a:t>
              </a:r>
            </a:p>
          </p:txBody>
        </p:sp>
      </p:grpSp>
      <p:sp>
        <p:nvSpPr>
          <p:cNvPr id="71" name="文本框 70">
            <a:extLst>
              <a:ext uri="{FF2B5EF4-FFF2-40B4-BE49-F238E27FC236}">
                <a16:creationId xmlns="" xmlns:a16="http://schemas.microsoft.com/office/drawing/2014/main" id="{BE71C167-F8D6-45CA-9A73-3FC2F7239960}"/>
              </a:ext>
            </a:extLst>
          </p:cNvPr>
          <p:cNvSpPr txBox="1"/>
          <p:nvPr/>
        </p:nvSpPr>
        <p:spPr>
          <a:xfrm>
            <a:off x="10762226" y="4929398"/>
            <a:ext cx="3338747" cy="646331"/>
          </a:xfrm>
          <a:prstGeom prst="rect">
            <a:avLst/>
          </a:prstGeom>
          <a:noFill/>
        </p:spPr>
        <p:txBody>
          <a:bodyPr wrap="square" rtlCol="0">
            <a:spAutoFit/>
          </a:bodyPr>
          <a:lstStyle/>
          <a:p>
            <a:pPr algn="ctr"/>
            <a:r>
              <a:rPr lang="zh-CN" altLang="en-US" dirty="0">
                <a:solidFill>
                  <a:srgbClr val="FF0000"/>
                </a:solidFill>
                <a:latin typeface="黑体" panose="02010609060101010101" pitchFamily="49" charset="-122"/>
                <a:ea typeface="黑体" panose="02010609060101010101" pitchFamily="49" charset="-122"/>
              </a:rPr>
              <a:t>清朝闭关锁国</a:t>
            </a:r>
          </a:p>
        </p:txBody>
      </p:sp>
      <p:sp>
        <p:nvSpPr>
          <p:cNvPr id="24" name="文本框 23">
            <a:extLst>
              <a:ext uri="{FF2B5EF4-FFF2-40B4-BE49-F238E27FC236}">
                <a16:creationId xmlns="" xmlns:a16="http://schemas.microsoft.com/office/drawing/2014/main" id="{9CABBB4E-E612-443C-AF38-712F5F49E6C2}"/>
              </a:ext>
            </a:extLst>
          </p:cNvPr>
          <p:cNvSpPr txBox="1"/>
          <p:nvPr/>
        </p:nvSpPr>
        <p:spPr>
          <a:xfrm>
            <a:off x="7847670" y="1688009"/>
            <a:ext cx="6391493" cy="769441"/>
          </a:xfrm>
          <a:prstGeom prst="rect">
            <a:avLst/>
          </a:prstGeom>
          <a:noFill/>
        </p:spPr>
        <p:txBody>
          <a:bodyPr wrap="none" rtlCol="0">
            <a:spAutoFit/>
          </a:bodyPr>
          <a:lstStyle/>
          <a:p>
            <a:pPr algn="ctr"/>
            <a:r>
              <a:rPr lang="zh-CN" altLang="en-US" sz="4400" b="1" dirty="0">
                <a:latin typeface="楷体" pitchFamily="49" charset="-122"/>
                <a:ea typeface="楷体" pitchFamily="49" charset="-122"/>
              </a:rPr>
              <a:t>“</a:t>
            </a:r>
            <a:r>
              <a:rPr lang="zh-CN" altLang="en-US" sz="4400" dirty="0">
                <a:latin typeface="黑体" panose="02010609060101010101" pitchFamily="49" charset="-122"/>
                <a:ea typeface="黑体" panose="02010609060101010101" pitchFamily="49" charset="-122"/>
              </a:rPr>
              <a:t>海禁</a:t>
            </a:r>
            <a:r>
              <a:rPr lang="zh-CN" altLang="en-US" sz="4400" b="1" dirty="0">
                <a:latin typeface="楷体" pitchFamily="49" charset="-122"/>
                <a:ea typeface="楷体" pitchFamily="49" charset="-122"/>
              </a:rPr>
              <a:t>”</a:t>
            </a:r>
            <a:r>
              <a:rPr lang="zh-CN" altLang="en-US" sz="4400" dirty="0">
                <a:latin typeface="黑体" panose="02010609060101010101" pitchFamily="49" charset="-122"/>
                <a:ea typeface="黑体" panose="02010609060101010101" pitchFamily="49" charset="-122"/>
              </a:rPr>
              <a:t>与</a:t>
            </a:r>
            <a:r>
              <a:rPr lang="zh-CN" altLang="en-US" sz="4400" b="1" dirty="0">
                <a:latin typeface="楷体" pitchFamily="49" charset="-122"/>
                <a:ea typeface="楷体" pitchFamily="49" charset="-122"/>
              </a:rPr>
              <a:t>“</a:t>
            </a:r>
            <a:r>
              <a:rPr lang="zh-CN" altLang="en-US" sz="4400" dirty="0">
                <a:latin typeface="黑体" panose="02010609060101010101" pitchFamily="49" charset="-122"/>
                <a:ea typeface="黑体" panose="02010609060101010101" pitchFamily="49" charset="-122"/>
              </a:rPr>
              <a:t>闭关锁国</a:t>
            </a:r>
            <a:r>
              <a:rPr lang="zh-CN" altLang="en-US" sz="4400" b="1" dirty="0">
                <a:latin typeface="楷体" pitchFamily="49" charset="-122"/>
                <a:ea typeface="楷体" pitchFamily="49" charset="-122"/>
              </a:rPr>
              <a:t>”</a:t>
            </a:r>
          </a:p>
        </p:txBody>
      </p:sp>
      <p:grpSp>
        <p:nvGrpSpPr>
          <p:cNvPr id="28" name="组合 27">
            <a:extLst>
              <a:ext uri="{FF2B5EF4-FFF2-40B4-BE49-F238E27FC236}">
                <a16:creationId xmlns="" xmlns:a16="http://schemas.microsoft.com/office/drawing/2014/main" id="{42523C85-4798-4136-9A57-48B3FF281D25}"/>
              </a:ext>
            </a:extLst>
          </p:cNvPr>
          <p:cNvGrpSpPr/>
          <p:nvPr/>
        </p:nvGrpSpPr>
        <p:grpSpPr>
          <a:xfrm>
            <a:off x="1265164" y="736542"/>
            <a:ext cx="4272250" cy="855000"/>
            <a:chOff x="1265164" y="736542"/>
            <a:chExt cx="4272250" cy="855000"/>
          </a:xfrm>
        </p:grpSpPr>
        <p:sp>
          <p:nvSpPr>
            <p:cNvPr id="29" name="椭圆 28">
              <a:extLst>
                <a:ext uri="{FF2B5EF4-FFF2-40B4-BE49-F238E27FC236}">
                  <a16:creationId xmlns="" xmlns:a16="http://schemas.microsoft.com/office/drawing/2014/main" id="{8D62AC22-C0F3-404D-BFDA-099FF6ECC25C}"/>
                </a:ext>
              </a:extLst>
            </p:cNvPr>
            <p:cNvSpPr/>
            <p:nvPr/>
          </p:nvSpPr>
          <p:spPr>
            <a:xfrm>
              <a:off x="1265164" y="736542"/>
              <a:ext cx="855000" cy="855000"/>
            </a:xfrm>
            <a:prstGeom prst="ellipse">
              <a:avLst/>
            </a:prstGeom>
            <a:solidFill>
              <a:srgbClr val="00AE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4800" b="1" dirty="0"/>
                <a:t>一</a:t>
              </a:r>
            </a:p>
          </p:txBody>
        </p:sp>
        <p:sp>
          <p:nvSpPr>
            <p:cNvPr id="33" name="椭圆 32">
              <a:extLst>
                <a:ext uri="{FF2B5EF4-FFF2-40B4-BE49-F238E27FC236}">
                  <a16:creationId xmlns="" xmlns:a16="http://schemas.microsoft.com/office/drawing/2014/main" id="{7AFDA2B1-09A8-4BA2-BB96-3531198AFEB3}"/>
                </a:ext>
              </a:extLst>
            </p:cNvPr>
            <p:cNvSpPr/>
            <p:nvPr/>
          </p:nvSpPr>
          <p:spPr>
            <a:xfrm>
              <a:off x="2120164" y="736542"/>
              <a:ext cx="855000" cy="855000"/>
            </a:xfrm>
            <a:prstGeom prst="ellipse">
              <a:avLst/>
            </a:prstGeom>
            <a:solidFill>
              <a:srgbClr val="00AE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4800" b="1" dirty="0"/>
                <a:t>张</a:t>
              </a:r>
            </a:p>
          </p:txBody>
        </p:sp>
        <p:sp>
          <p:nvSpPr>
            <p:cNvPr id="34" name="椭圆 33">
              <a:extLst>
                <a:ext uri="{FF2B5EF4-FFF2-40B4-BE49-F238E27FC236}">
                  <a16:creationId xmlns="" xmlns:a16="http://schemas.microsoft.com/office/drawing/2014/main" id="{776418FA-5C97-44CD-8FD2-EA070495E0D9}"/>
                </a:ext>
              </a:extLst>
            </p:cNvPr>
            <p:cNvSpPr/>
            <p:nvPr/>
          </p:nvSpPr>
          <p:spPr>
            <a:xfrm>
              <a:off x="2975164" y="736542"/>
              <a:ext cx="855000" cy="855000"/>
            </a:xfrm>
            <a:prstGeom prst="ellipse">
              <a:avLst/>
            </a:prstGeom>
            <a:solidFill>
              <a:srgbClr val="00AE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4800" b="1" dirty="0"/>
                <a:t>图</a:t>
              </a:r>
            </a:p>
          </p:txBody>
        </p:sp>
        <p:sp>
          <p:nvSpPr>
            <p:cNvPr id="41" name="椭圆 40">
              <a:extLst>
                <a:ext uri="{FF2B5EF4-FFF2-40B4-BE49-F238E27FC236}">
                  <a16:creationId xmlns="" xmlns:a16="http://schemas.microsoft.com/office/drawing/2014/main" id="{CA5856DA-0C24-42BE-8699-BA55C43AA614}"/>
                </a:ext>
              </a:extLst>
            </p:cNvPr>
            <p:cNvSpPr/>
            <p:nvPr/>
          </p:nvSpPr>
          <p:spPr>
            <a:xfrm>
              <a:off x="3827414" y="736542"/>
              <a:ext cx="855000" cy="855000"/>
            </a:xfrm>
            <a:prstGeom prst="ellipse">
              <a:avLst/>
            </a:prstGeom>
            <a:solidFill>
              <a:srgbClr val="00AE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4800" b="1" dirty="0"/>
                <a:t>学</a:t>
              </a:r>
            </a:p>
          </p:txBody>
        </p:sp>
        <p:sp>
          <p:nvSpPr>
            <p:cNvPr id="42" name="椭圆 41">
              <a:extLst>
                <a:ext uri="{FF2B5EF4-FFF2-40B4-BE49-F238E27FC236}">
                  <a16:creationId xmlns="" xmlns:a16="http://schemas.microsoft.com/office/drawing/2014/main" id="{5C918D95-ED49-4B13-9C74-F9FB86572BBE}"/>
                </a:ext>
              </a:extLst>
            </p:cNvPr>
            <p:cNvSpPr/>
            <p:nvPr/>
          </p:nvSpPr>
          <p:spPr>
            <a:xfrm>
              <a:off x="4682414" y="736542"/>
              <a:ext cx="855000" cy="855000"/>
            </a:xfrm>
            <a:prstGeom prst="ellipse">
              <a:avLst/>
            </a:prstGeom>
            <a:solidFill>
              <a:srgbClr val="00AE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4800" b="1" dirty="0"/>
                <a:t>透</a:t>
              </a:r>
            </a:p>
          </p:txBody>
        </p:sp>
      </p:grpSp>
      <p:sp>
        <p:nvSpPr>
          <p:cNvPr id="2" name="矩形 1">
            <a:extLst>
              <a:ext uri="{FF2B5EF4-FFF2-40B4-BE49-F238E27FC236}">
                <a16:creationId xmlns="" xmlns:a16="http://schemas.microsoft.com/office/drawing/2014/main" id="{844EB763-A17E-41F8-8B87-88EA2B86E3A1}"/>
              </a:ext>
            </a:extLst>
          </p:cNvPr>
          <p:cNvSpPr/>
          <p:nvPr/>
        </p:nvSpPr>
        <p:spPr>
          <a:xfrm>
            <a:off x="10208228" y="5589025"/>
            <a:ext cx="1107996" cy="646331"/>
          </a:xfrm>
          <a:prstGeom prst="rect">
            <a:avLst/>
          </a:prstGeom>
        </p:spPr>
        <p:txBody>
          <a:bodyPr wrap="none">
            <a:spAutoFit/>
          </a:bodyPr>
          <a:lstStyle/>
          <a:p>
            <a:r>
              <a:rPr lang="zh-CN" altLang="en-US" dirty="0">
                <a:latin typeface="黑体" panose="02010609060101010101" pitchFamily="49" charset="-122"/>
                <a:ea typeface="黑体" panose="02010609060101010101" pitchFamily="49" charset="-122"/>
              </a:rPr>
              <a:t>原因</a:t>
            </a:r>
          </a:p>
        </p:txBody>
      </p:sp>
      <p:sp>
        <p:nvSpPr>
          <p:cNvPr id="43" name="文本框 42">
            <a:extLst>
              <a:ext uri="{FF2B5EF4-FFF2-40B4-BE49-F238E27FC236}">
                <a16:creationId xmlns="" xmlns:a16="http://schemas.microsoft.com/office/drawing/2014/main" id="{25108C01-AE84-45CF-93EE-3943EE1069D2}"/>
              </a:ext>
            </a:extLst>
          </p:cNvPr>
          <p:cNvSpPr txBox="1"/>
          <p:nvPr/>
        </p:nvSpPr>
        <p:spPr>
          <a:xfrm>
            <a:off x="1543524" y="6047247"/>
            <a:ext cx="7267125" cy="1311128"/>
          </a:xfrm>
          <a:prstGeom prst="rect">
            <a:avLst/>
          </a:prstGeom>
          <a:noFill/>
        </p:spPr>
        <p:txBody>
          <a:bodyPr wrap="square" rtlCol="0">
            <a:spAutoFit/>
          </a:bodyPr>
          <a:lstStyle/>
          <a:p>
            <a:pPr>
              <a:lnSpc>
                <a:spcPct val="110000"/>
              </a:lnSpc>
            </a:pPr>
            <a:r>
              <a:rPr lang="zh-CN" altLang="en-US" b="1" dirty="0">
                <a:latin typeface="楷体" panose="02010609060101010101" pitchFamily="49" charset="-122"/>
                <a:ea typeface="楷体" panose="02010609060101010101" pitchFamily="49" charset="-122"/>
              </a:rPr>
              <a:t>东南沿海倭患猖獗，担心流亡海上的敌对势力勾结倭寇，危及统治。</a:t>
            </a:r>
          </a:p>
        </p:txBody>
      </p:sp>
      <p:sp>
        <p:nvSpPr>
          <p:cNvPr id="44" name="矩形 43">
            <a:extLst>
              <a:ext uri="{FF2B5EF4-FFF2-40B4-BE49-F238E27FC236}">
                <a16:creationId xmlns="" xmlns:a16="http://schemas.microsoft.com/office/drawing/2014/main" id="{481BCE4A-95DC-44A1-A468-7B47B4FCB49A}"/>
              </a:ext>
            </a:extLst>
          </p:cNvPr>
          <p:cNvSpPr/>
          <p:nvPr/>
        </p:nvSpPr>
        <p:spPr>
          <a:xfrm>
            <a:off x="1738699" y="10539830"/>
            <a:ext cx="1107996" cy="646331"/>
          </a:xfrm>
          <a:prstGeom prst="rect">
            <a:avLst/>
          </a:prstGeom>
        </p:spPr>
        <p:txBody>
          <a:bodyPr wrap="none">
            <a:spAutoFit/>
          </a:bodyPr>
          <a:lstStyle/>
          <a:p>
            <a:r>
              <a:rPr lang="zh-CN" altLang="en-US" dirty="0">
                <a:latin typeface="黑体" panose="02010609060101010101" pitchFamily="49" charset="-122"/>
                <a:ea typeface="黑体" panose="02010609060101010101" pitchFamily="49" charset="-122"/>
              </a:rPr>
              <a:t>表现</a:t>
            </a:r>
          </a:p>
        </p:txBody>
      </p:sp>
      <p:sp>
        <p:nvSpPr>
          <p:cNvPr id="45" name="文本框 44">
            <a:extLst>
              <a:ext uri="{FF2B5EF4-FFF2-40B4-BE49-F238E27FC236}">
                <a16:creationId xmlns="" xmlns:a16="http://schemas.microsoft.com/office/drawing/2014/main" id="{E0D88EF3-161A-42E4-82CE-2BE93D8F1FDB}"/>
              </a:ext>
            </a:extLst>
          </p:cNvPr>
          <p:cNvSpPr txBox="1"/>
          <p:nvPr/>
        </p:nvSpPr>
        <p:spPr>
          <a:xfrm>
            <a:off x="1539538" y="11247708"/>
            <a:ext cx="6649288" cy="1311128"/>
          </a:xfrm>
          <a:prstGeom prst="rect">
            <a:avLst/>
          </a:prstGeom>
          <a:noFill/>
        </p:spPr>
        <p:txBody>
          <a:bodyPr wrap="square" rtlCol="0">
            <a:spAutoFit/>
          </a:bodyPr>
          <a:lstStyle/>
          <a:p>
            <a:pPr>
              <a:lnSpc>
                <a:spcPct val="110000"/>
              </a:lnSpc>
            </a:pPr>
            <a:r>
              <a:rPr lang="zh-CN" altLang="en-US" b="1" dirty="0">
                <a:latin typeface="楷体" panose="02010609060101010101" pitchFamily="49" charset="-122"/>
                <a:ea typeface="楷体" panose="02010609060101010101" pitchFamily="49" charset="-122"/>
              </a:rPr>
              <a:t>人民不得擅自出海与外国互市，对外贸易只能在官方主持下进行。</a:t>
            </a:r>
          </a:p>
        </p:txBody>
      </p:sp>
      <p:sp>
        <p:nvSpPr>
          <p:cNvPr id="46" name="任意多边形: 形状 45">
            <a:extLst>
              <a:ext uri="{FF2B5EF4-FFF2-40B4-BE49-F238E27FC236}">
                <a16:creationId xmlns="" xmlns:a16="http://schemas.microsoft.com/office/drawing/2014/main" id="{FA31AF85-11DA-4258-99C5-41A97F7DDC3C}"/>
              </a:ext>
            </a:extLst>
          </p:cNvPr>
          <p:cNvSpPr/>
          <p:nvPr/>
        </p:nvSpPr>
        <p:spPr>
          <a:xfrm>
            <a:off x="11171600" y="3753000"/>
            <a:ext cx="1260000" cy="611075"/>
          </a:xfrm>
          <a:custGeom>
            <a:avLst/>
            <a:gdLst>
              <a:gd name="connsiteX0" fmla="*/ 0 w 3730172"/>
              <a:gd name="connsiteY0" fmla="*/ 0 h 1872342"/>
              <a:gd name="connsiteX1" fmla="*/ 3730172 w 3730172"/>
              <a:gd name="connsiteY1" fmla="*/ 1872342 h 1872342"/>
              <a:gd name="connsiteX0" fmla="*/ 0 w 3730172"/>
              <a:gd name="connsiteY0" fmla="*/ 0 h 1872342"/>
              <a:gd name="connsiteX1" fmla="*/ 1796143 w 3730172"/>
              <a:gd name="connsiteY1" fmla="*/ 885371 h 1872342"/>
              <a:gd name="connsiteX2" fmla="*/ 3730172 w 3730172"/>
              <a:gd name="connsiteY2" fmla="*/ 1872342 h 1872342"/>
              <a:gd name="connsiteX0" fmla="*/ 0 w 3730172"/>
              <a:gd name="connsiteY0" fmla="*/ 0 h 1872342"/>
              <a:gd name="connsiteX1" fmla="*/ 2024743 w 3730172"/>
              <a:gd name="connsiteY1" fmla="*/ 542471 h 1872342"/>
              <a:gd name="connsiteX2" fmla="*/ 3730172 w 3730172"/>
              <a:gd name="connsiteY2" fmla="*/ 1872342 h 1872342"/>
              <a:gd name="connsiteX0" fmla="*/ 0 w 3730172"/>
              <a:gd name="connsiteY0" fmla="*/ 0 h 1872342"/>
              <a:gd name="connsiteX1" fmla="*/ 2024743 w 3730172"/>
              <a:gd name="connsiteY1" fmla="*/ 542471 h 1872342"/>
              <a:gd name="connsiteX2" fmla="*/ 3730172 w 3730172"/>
              <a:gd name="connsiteY2" fmla="*/ 1872342 h 1872342"/>
              <a:gd name="connsiteX0" fmla="*/ 0 w 3730172"/>
              <a:gd name="connsiteY0" fmla="*/ 0 h 1872342"/>
              <a:gd name="connsiteX1" fmla="*/ 2024743 w 3730172"/>
              <a:gd name="connsiteY1" fmla="*/ 542471 h 1872342"/>
              <a:gd name="connsiteX2" fmla="*/ 3730172 w 3730172"/>
              <a:gd name="connsiteY2" fmla="*/ 1872342 h 1872342"/>
              <a:gd name="connsiteX0" fmla="*/ 0 w 3730172"/>
              <a:gd name="connsiteY0" fmla="*/ 0 h 1872342"/>
              <a:gd name="connsiteX1" fmla="*/ 2024743 w 3730172"/>
              <a:gd name="connsiteY1" fmla="*/ 542471 h 1872342"/>
              <a:gd name="connsiteX2" fmla="*/ 3730172 w 3730172"/>
              <a:gd name="connsiteY2" fmla="*/ 1872342 h 1872342"/>
              <a:gd name="connsiteX0" fmla="*/ 0 w 3730172"/>
              <a:gd name="connsiteY0" fmla="*/ 0 h 1872342"/>
              <a:gd name="connsiteX1" fmla="*/ 2024743 w 3730172"/>
              <a:gd name="connsiteY1" fmla="*/ 542471 h 1872342"/>
              <a:gd name="connsiteX2" fmla="*/ 3730172 w 3730172"/>
              <a:gd name="connsiteY2" fmla="*/ 1872342 h 1872342"/>
            </a:gdLst>
            <a:ahLst/>
            <a:cxnLst>
              <a:cxn ang="0">
                <a:pos x="connsiteX0" y="connsiteY0"/>
              </a:cxn>
              <a:cxn ang="0">
                <a:pos x="connsiteX1" y="connsiteY1"/>
              </a:cxn>
              <a:cxn ang="0">
                <a:pos x="connsiteX2" y="connsiteY2"/>
              </a:cxn>
            </a:cxnLst>
            <a:rect l="l" t="t" r="r" b="b"/>
            <a:pathLst>
              <a:path w="3730172" h="1872342">
                <a:moveTo>
                  <a:pt x="0" y="0"/>
                </a:moveTo>
                <a:cubicBezTo>
                  <a:pt x="674914" y="180824"/>
                  <a:pt x="841829" y="793447"/>
                  <a:pt x="2024743" y="542471"/>
                </a:cubicBezTo>
                <a:cubicBezTo>
                  <a:pt x="3266319" y="401561"/>
                  <a:pt x="3161696" y="1429052"/>
                  <a:pt x="3730172" y="1872342"/>
                </a:cubicBezTo>
              </a:path>
            </a:pathLst>
          </a:custGeom>
          <a:noFill/>
          <a:ln w="57150" cmpd="dbl">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47" name="椭圆 46">
            <a:extLst>
              <a:ext uri="{FF2B5EF4-FFF2-40B4-BE49-F238E27FC236}">
                <a16:creationId xmlns="" xmlns:a16="http://schemas.microsoft.com/office/drawing/2014/main" id="{7871DB86-99D5-437D-8A72-D8D74B689748}"/>
              </a:ext>
            </a:extLst>
          </p:cNvPr>
          <p:cNvSpPr/>
          <p:nvPr/>
        </p:nvSpPr>
        <p:spPr>
          <a:xfrm>
            <a:off x="12230936" y="4367200"/>
            <a:ext cx="441623" cy="485785"/>
          </a:xfrm>
          <a:prstGeom prst="ellipse">
            <a:avLst/>
          </a:prstGeom>
          <a:solidFill>
            <a:schemeClr val="bg1"/>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5400" b="1" dirty="0">
              <a:latin typeface="微软雅黑" panose="020B0503020204020204" pitchFamily="34" charset="-122"/>
              <a:ea typeface="微软雅黑" panose="020B0503020204020204" pitchFamily="34" charset="-122"/>
            </a:endParaRPr>
          </a:p>
        </p:txBody>
      </p:sp>
      <p:sp>
        <p:nvSpPr>
          <p:cNvPr id="48" name="矩形 47">
            <a:extLst>
              <a:ext uri="{FF2B5EF4-FFF2-40B4-BE49-F238E27FC236}">
                <a16:creationId xmlns="" xmlns:a16="http://schemas.microsoft.com/office/drawing/2014/main" id="{90A3E0FB-9184-469F-BC0E-788BA57659EF}"/>
              </a:ext>
            </a:extLst>
          </p:cNvPr>
          <p:cNvSpPr/>
          <p:nvPr/>
        </p:nvSpPr>
        <p:spPr>
          <a:xfrm>
            <a:off x="1738699" y="5339369"/>
            <a:ext cx="1107996" cy="646331"/>
          </a:xfrm>
          <a:prstGeom prst="rect">
            <a:avLst/>
          </a:prstGeom>
        </p:spPr>
        <p:txBody>
          <a:bodyPr wrap="none">
            <a:spAutoFit/>
          </a:bodyPr>
          <a:lstStyle/>
          <a:p>
            <a:r>
              <a:rPr lang="zh-CN" altLang="en-US" dirty="0">
                <a:latin typeface="黑体" panose="02010609060101010101" pitchFamily="49" charset="-122"/>
                <a:ea typeface="黑体" panose="02010609060101010101" pitchFamily="49" charset="-122"/>
              </a:rPr>
              <a:t>原因</a:t>
            </a:r>
          </a:p>
        </p:txBody>
      </p:sp>
      <p:sp>
        <p:nvSpPr>
          <p:cNvPr id="49" name="文本框 48">
            <a:extLst>
              <a:ext uri="{FF2B5EF4-FFF2-40B4-BE49-F238E27FC236}">
                <a16:creationId xmlns="" xmlns:a16="http://schemas.microsoft.com/office/drawing/2014/main" id="{21156745-9F40-49FA-B04A-1C5BB235C9D9}"/>
              </a:ext>
            </a:extLst>
          </p:cNvPr>
          <p:cNvSpPr txBox="1"/>
          <p:nvPr/>
        </p:nvSpPr>
        <p:spPr>
          <a:xfrm>
            <a:off x="10070650" y="6258640"/>
            <a:ext cx="5538093" cy="701731"/>
          </a:xfrm>
          <a:prstGeom prst="rect">
            <a:avLst/>
          </a:prstGeom>
          <a:noFill/>
        </p:spPr>
        <p:txBody>
          <a:bodyPr wrap="square" rtlCol="0">
            <a:spAutoFit/>
          </a:bodyPr>
          <a:lstStyle/>
          <a:p>
            <a:pPr>
              <a:lnSpc>
                <a:spcPct val="110000"/>
              </a:lnSpc>
            </a:pPr>
            <a:r>
              <a:rPr lang="zh-CN" altLang="en-US" b="1" dirty="0">
                <a:latin typeface="楷体" panose="02010609060101010101" pitchFamily="49" charset="-122"/>
                <a:ea typeface="楷体" panose="02010609060101010101" pitchFamily="49" charset="-122"/>
              </a:rPr>
              <a:t>对付东南沿海的抗清斗争。</a:t>
            </a:r>
          </a:p>
        </p:txBody>
      </p:sp>
      <p:sp>
        <p:nvSpPr>
          <p:cNvPr id="50" name="矩形 49">
            <a:extLst>
              <a:ext uri="{FF2B5EF4-FFF2-40B4-BE49-F238E27FC236}">
                <a16:creationId xmlns="" xmlns:a16="http://schemas.microsoft.com/office/drawing/2014/main" id="{95E7DA66-2F3E-4D36-BC3C-F70FAB463184}"/>
              </a:ext>
            </a:extLst>
          </p:cNvPr>
          <p:cNvSpPr/>
          <p:nvPr/>
        </p:nvSpPr>
        <p:spPr>
          <a:xfrm>
            <a:off x="10220416" y="7081593"/>
            <a:ext cx="1107996" cy="646331"/>
          </a:xfrm>
          <a:prstGeom prst="rect">
            <a:avLst/>
          </a:prstGeom>
        </p:spPr>
        <p:txBody>
          <a:bodyPr wrap="none">
            <a:spAutoFit/>
          </a:bodyPr>
          <a:lstStyle/>
          <a:p>
            <a:r>
              <a:rPr lang="zh-CN" altLang="en-US" dirty="0">
                <a:latin typeface="黑体" panose="02010609060101010101" pitchFamily="49" charset="-122"/>
                <a:ea typeface="黑体" panose="02010609060101010101" pitchFamily="49" charset="-122"/>
              </a:rPr>
              <a:t>表现</a:t>
            </a:r>
          </a:p>
        </p:txBody>
      </p:sp>
      <p:sp>
        <p:nvSpPr>
          <p:cNvPr id="51" name="文本框 50">
            <a:extLst>
              <a:ext uri="{FF2B5EF4-FFF2-40B4-BE49-F238E27FC236}">
                <a16:creationId xmlns="" xmlns:a16="http://schemas.microsoft.com/office/drawing/2014/main" id="{5C4B579B-F6F4-4FDF-91E9-BB82CBF4056A}"/>
              </a:ext>
            </a:extLst>
          </p:cNvPr>
          <p:cNvSpPr txBox="1"/>
          <p:nvPr/>
        </p:nvSpPr>
        <p:spPr>
          <a:xfrm>
            <a:off x="10070650" y="7858941"/>
            <a:ext cx="3112487" cy="2529923"/>
          </a:xfrm>
          <a:prstGeom prst="rect">
            <a:avLst/>
          </a:prstGeom>
          <a:noFill/>
        </p:spPr>
        <p:txBody>
          <a:bodyPr wrap="square" rtlCol="0">
            <a:spAutoFit/>
          </a:bodyPr>
          <a:lstStyle/>
          <a:p>
            <a:pPr>
              <a:lnSpc>
                <a:spcPct val="110000"/>
              </a:lnSpc>
            </a:pPr>
            <a:r>
              <a:rPr lang="zh-CN" altLang="en-US" b="1" dirty="0">
                <a:latin typeface="楷体" panose="02010609060101010101" pitchFamily="49" charset="-122"/>
                <a:ea typeface="楷体" panose="02010609060101010101" pitchFamily="49" charset="-122"/>
              </a:rPr>
              <a:t>政府厉行海禁，禁止官民私自出海，沿海居民内迁。</a:t>
            </a:r>
          </a:p>
        </p:txBody>
      </p:sp>
      <p:sp>
        <p:nvSpPr>
          <p:cNvPr id="53" name="文本框 52">
            <a:extLst>
              <a:ext uri="{FF2B5EF4-FFF2-40B4-BE49-F238E27FC236}">
                <a16:creationId xmlns="" xmlns:a16="http://schemas.microsoft.com/office/drawing/2014/main" id="{D5940291-632E-4A1D-A8E3-83257C61EBBC}"/>
              </a:ext>
            </a:extLst>
          </p:cNvPr>
          <p:cNvSpPr txBox="1"/>
          <p:nvPr/>
        </p:nvSpPr>
        <p:spPr>
          <a:xfrm>
            <a:off x="2975164" y="10192410"/>
            <a:ext cx="4004999" cy="584775"/>
          </a:xfrm>
          <a:prstGeom prst="rect">
            <a:avLst/>
          </a:prstGeom>
          <a:noFill/>
        </p:spPr>
        <p:txBody>
          <a:bodyPr wrap="square" rtlCol="0">
            <a:spAutoFit/>
          </a:bodyPr>
          <a:lstStyle/>
          <a:p>
            <a:pPr algn="ctr"/>
            <a:r>
              <a:rPr lang="en-US" altLang="zh-CN" sz="3200" dirty="0">
                <a:latin typeface="黑体" panose="02010609060101010101" pitchFamily="49" charset="-122"/>
                <a:ea typeface="黑体" panose="02010609060101010101" pitchFamily="49" charset="-122"/>
              </a:rPr>
              <a:t>《</a:t>
            </a:r>
            <a:r>
              <a:rPr lang="zh-CN" altLang="en-US" sz="3200" dirty="0">
                <a:latin typeface="黑体" panose="02010609060101010101" pitchFamily="49" charset="-122"/>
                <a:ea typeface="黑体" panose="02010609060101010101" pitchFamily="49" charset="-122"/>
              </a:rPr>
              <a:t>倭寇图卷</a:t>
            </a:r>
            <a:r>
              <a:rPr lang="en-US" altLang="zh-CN" sz="3200" dirty="0">
                <a:latin typeface="黑体" panose="02010609060101010101" pitchFamily="49" charset="-122"/>
                <a:ea typeface="黑体" panose="02010609060101010101" pitchFamily="49" charset="-122"/>
              </a:rPr>
              <a:t>》</a:t>
            </a:r>
            <a:r>
              <a:rPr lang="zh-CN" altLang="en-US" sz="3200" dirty="0">
                <a:latin typeface="黑体" panose="02010609060101010101" pitchFamily="49" charset="-122"/>
                <a:ea typeface="黑体" panose="02010609060101010101" pitchFamily="49" charset="-122"/>
              </a:rPr>
              <a:t>（局部）</a:t>
            </a:r>
          </a:p>
        </p:txBody>
      </p:sp>
      <p:sp>
        <p:nvSpPr>
          <p:cNvPr id="38" name="文本框 37">
            <a:extLst>
              <a:ext uri="{FF2B5EF4-FFF2-40B4-BE49-F238E27FC236}">
                <a16:creationId xmlns="" xmlns:a16="http://schemas.microsoft.com/office/drawing/2014/main" id="{10045A73-8F35-4640-8EC1-329800258149}"/>
              </a:ext>
            </a:extLst>
          </p:cNvPr>
          <p:cNvSpPr txBox="1"/>
          <p:nvPr/>
        </p:nvSpPr>
        <p:spPr>
          <a:xfrm>
            <a:off x="12828578" y="11934124"/>
            <a:ext cx="4004999" cy="584775"/>
          </a:xfrm>
          <a:prstGeom prst="rect">
            <a:avLst/>
          </a:prstGeom>
          <a:noFill/>
        </p:spPr>
        <p:txBody>
          <a:bodyPr wrap="square" rtlCol="0">
            <a:spAutoFit/>
          </a:bodyPr>
          <a:lstStyle/>
          <a:p>
            <a:pPr algn="ctr"/>
            <a:r>
              <a:rPr lang="zh-CN" altLang="en-US" sz="3200" dirty="0">
                <a:latin typeface="黑体" panose="02010609060101010101" pitchFamily="49" charset="-122"/>
                <a:ea typeface="黑体" panose="02010609060101010101" pitchFamily="49" charset="-122"/>
              </a:rPr>
              <a:t>清朝海外渡航证明书</a:t>
            </a:r>
          </a:p>
        </p:txBody>
      </p:sp>
      <p:sp>
        <p:nvSpPr>
          <p:cNvPr id="39" name="文本框 38">
            <a:extLst>
              <a:ext uri="{FF2B5EF4-FFF2-40B4-BE49-F238E27FC236}">
                <a16:creationId xmlns="" xmlns:a16="http://schemas.microsoft.com/office/drawing/2014/main" id="{8F2C36AB-1975-4F9B-8251-8DABA08D9CB5}"/>
              </a:ext>
            </a:extLst>
          </p:cNvPr>
          <p:cNvSpPr txBox="1"/>
          <p:nvPr/>
        </p:nvSpPr>
        <p:spPr>
          <a:xfrm>
            <a:off x="16762220" y="4929398"/>
            <a:ext cx="3338747" cy="646331"/>
          </a:xfrm>
          <a:prstGeom prst="rect">
            <a:avLst/>
          </a:prstGeom>
          <a:noFill/>
        </p:spPr>
        <p:txBody>
          <a:bodyPr wrap="square" rtlCol="0">
            <a:spAutoFit/>
          </a:bodyPr>
          <a:lstStyle/>
          <a:p>
            <a:pPr algn="ctr"/>
            <a:r>
              <a:rPr lang="zh-CN" altLang="en-US" dirty="0">
                <a:solidFill>
                  <a:srgbClr val="FF0000"/>
                </a:solidFill>
                <a:latin typeface="黑体" panose="02010609060101010101" pitchFamily="49" charset="-122"/>
                <a:ea typeface="黑体" panose="02010609060101010101" pitchFamily="49" charset="-122"/>
              </a:rPr>
              <a:t>危害</a:t>
            </a:r>
          </a:p>
        </p:txBody>
      </p:sp>
      <p:pic>
        <p:nvPicPr>
          <p:cNvPr id="8" name="图片 7">
            <a:extLst>
              <a:ext uri="{FF2B5EF4-FFF2-40B4-BE49-F238E27FC236}">
                <a16:creationId xmlns="" xmlns:a16="http://schemas.microsoft.com/office/drawing/2014/main" id="{D76C7D38-CC07-45D3-B52D-36F6EDFF9877}"/>
              </a:ext>
            </a:extLst>
          </p:cNvPr>
          <p:cNvPicPr>
            <a:picLocks noChangeAspect="1"/>
          </p:cNvPicPr>
          <p:nvPr/>
        </p:nvPicPr>
        <p:blipFill>
          <a:blip r:embed="rId3"/>
          <a:stretch>
            <a:fillRect/>
          </a:stretch>
        </p:blipFill>
        <p:spPr>
          <a:xfrm>
            <a:off x="2931005" y="7404759"/>
            <a:ext cx="4063056" cy="2766672"/>
          </a:xfrm>
          <a:prstGeom prst="rect">
            <a:avLst/>
          </a:prstGeom>
        </p:spPr>
      </p:pic>
      <p:pic>
        <p:nvPicPr>
          <p:cNvPr id="9" name="图片 8">
            <a:extLst>
              <a:ext uri="{FF2B5EF4-FFF2-40B4-BE49-F238E27FC236}">
                <a16:creationId xmlns="" xmlns:a16="http://schemas.microsoft.com/office/drawing/2014/main" id="{DB64CB19-8198-4787-8BA5-1CD82C754E2B}"/>
              </a:ext>
            </a:extLst>
          </p:cNvPr>
          <p:cNvPicPr>
            <a:picLocks noChangeAspect="1"/>
          </p:cNvPicPr>
          <p:nvPr/>
        </p:nvPicPr>
        <p:blipFill>
          <a:blip r:embed="rId4"/>
          <a:stretch>
            <a:fillRect/>
          </a:stretch>
        </p:blipFill>
        <p:spPr>
          <a:xfrm>
            <a:off x="13230025" y="7512882"/>
            <a:ext cx="3202105" cy="4341702"/>
          </a:xfrm>
          <a:prstGeom prst="rect">
            <a:avLst/>
          </a:prstGeom>
        </p:spPr>
      </p:pic>
    </p:spTree>
    <p:extLst>
      <p:ext uri="{BB962C8B-B14F-4D97-AF65-F5344CB8AC3E}">
        <p14:creationId xmlns:p14="http://schemas.microsoft.com/office/powerpoint/2010/main" val="19849867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par>
                                <p:cTn id="18" presetID="10" presetClass="entr" presetSubtype="0" fill="hold"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fade">
                                      <p:cBhvr>
                                        <p:cTn id="23" dur="500"/>
                                        <p:tgtEl>
                                          <p:spTgt spid="48"/>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fade">
                                      <p:cBhvr>
                                        <p:cTn id="26" dur="500"/>
                                        <p:tgtEl>
                                          <p:spTgt spid="44"/>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43"/>
                                        </p:tgtEl>
                                        <p:attrNameLst>
                                          <p:attrName>style.visibility</p:attrName>
                                        </p:attrNameLst>
                                      </p:cBhvr>
                                      <p:to>
                                        <p:strVal val="visible"/>
                                      </p:to>
                                    </p:set>
                                    <p:animEffect transition="in" filter="fade">
                                      <p:cBhvr>
                                        <p:cTn id="29" dur="500"/>
                                        <p:tgtEl>
                                          <p:spTgt spid="43"/>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45"/>
                                        </p:tgtEl>
                                        <p:attrNameLst>
                                          <p:attrName>style.visibility</p:attrName>
                                        </p:attrNameLst>
                                      </p:cBhvr>
                                      <p:to>
                                        <p:strVal val="visible"/>
                                      </p:to>
                                    </p:set>
                                    <p:animEffect transition="in" filter="fade">
                                      <p:cBhvr>
                                        <p:cTn id="32" dur="500"/>
                                        <p:tgtEl>
                                          <p:spTgt spid="45"/>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53"/>
                                        </p:tgtEl>
                                        <p:attrNameLst>
                                          <p:attrName>style.visibility</p:attrName>
                                        </p:attrNameLst>
                                      </p:cBhvr>
                                      <p:to>
                                        <p:strVal val="visible"/>
                                      </p:to>
                                    </p:set>
                                    <p:animEffect transition="in" filter="fade">
                                      <p:cBhvr>
                                        <p:cTn id="35" dur="500"/>
                                        <p:tgtEl>
                                          <p:spTgt spid="53"/>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49"/>
                                        </p:tgtEl>
                                        <p:attrNameLst>
                                          <p:attrName>style.visibility</p:attrName>
                                        </p:attrNameLst>
                                      </p:cBhvr>
                                      <p:to>
                                        <p:strVal val="visible"/>
                                      </p:to>
                                    </p:set>
                                    <p:animEffect transition="in" filter="fade">
                                      <p:cBhvr>
                                        <p:cTn id="40" dur="500"/>
                                        <p:tgtEl>
                                          <p:spTgt spid="49"/>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51"/>
                                        </p:tgtEl>
                                        <p:attrNameLst>
                                          <p:attrName>style.visibility</p:attrName>
                                        </p:attrNameLst>
                                      </p:cBhvr>
                                      <p:to>
                                        <p:strVal val="visible"/>
                                      </p:to>
                                    </p:set>
                                    <p:animEffect transition="in" filter="fade">
                                      <p:cBhvr>
                                        <p:cTn id="43" dur="500"/>
                                        <p:tgtEl>
                                          <p:spTgt spid="51"/>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46"/>
                                        </p:tgtEl>
                                        <p:attrNameLst>
                                          <p:attrName>style.visibility</p:attrName>
                                        </p:attrNameLst>
                                      </p:cBhvr>
                                      <p:to>
                                        <p:strVal val="visible"/>
                                      </p:to>
                                    </p:set>
                                    <p:animEffect transition="in" filter="fade">
                                      <p:cBhvr>
                                        <p:cTn id="46" dur="500"/>
                                        <p:tgtEl>
                                          <p:spTgt spid="46"/>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500"/>
                                        <p:tgtEl>
                                          <p:spTgt spid="47"/>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Effect transition="in" filter="fade">
                                      <p:cBhvr>
                                        <p:cTn id="52" dur="500"/>
                                        <p:tgtEl>
                                          <p:spTgt spid="71"/>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2"/>
                                        </p:tgtEl>
                                        <p:attrNameLst>
                                          <p:attrName>style.visibility</p:attrName>
                                        </p:attrNameLst>
                                      </p:cBhvr>
                                      <p:to>
                                        <p:strVal val="visible"/>
                                      </p:to>
                                    </p:set>
                                    <p:animEffect transition="in" filter="fade">
                                      <p:cBhvr>
                                        <p:cTn id="55" dur="500"/>
                                        <p:tgtEl>
                                          <p:spTgt spid="2"/>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50"/>
                                        </p:tgtEl>
                                        <p:attrNameLst>
                                          <p:attrName>style.visibility</p:attrName>
                                        </p:attrNameLst>
                                      </p:cBhvr>
                                      <p:to>
                                        <p:strVal val="visible"/>
                                      </p:to>
                                    </p:set>
                                    <p:animEffect transition="in" filter="fade">
                                      <p:cBhvr>
                                        <p:cTn id="58" dur="500"/>
                                        <p:tgtEl>
                                          <p:spTgt spid="50"/>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38"/>
                                        </p:tgtEl>
                                        <p:attrNameLst>
                                          <p:attrName>style.visibility</p:attrName>
                                        </p:attrNameLst>
                                      </p:cBhvr>
                                      <p:to>
                                        <p:strVal val="visible"/>
                                      </p:to>
                                    </p:set>
                                    <p:animEffect transition="in" filter="fade">
                                      <p:cBhvr>
                                        <p:cTn id="61" dur="500"/>
                                        <p:tgtEl>
                                          <p:spTgt spid="38"/>
                                        </p:tgtEl>
                                      </p:cBhvr>
                                    </p:animEffect>
                                  </p:childTnLst>
                                </p:cTn>
                              </p:par>
                              <p:par>
                                <p:cTn id="62" presetID="10" presetClass="entr" presetSubtype="0" fill="hold" nodeType="withEffect">
                                  <p:stCondLst>
                                    <p:cond delay="0"/>
                                  </p:stCondLst>
                                  <p:childTnLst>
                                    <p:set>
                                      <p:cBhvr>
                                        <p:cTn id="63" dur="1" fill="hold">
                                          <p:stCondLst>
                                            <p:cond delay="0"/>
                                          </p:stCondLst>
                                        </p:cTn>
                                        <p:tgtEl>
                                          <p:spTgt spid="9"/>
                                        </p:tgtEl>
                                        <p:attrNameLst>
                                          <p:attrName>style.visibility</p:attrName>
                                        </p:attrNameLst>
                                      </p:cBhvr>
                                      <p:to>
                                        <p:strVal val="visible"/>
                                      </p:to>
                                    </p:set>
                                    <p:animEffect transition="in" filter="fade">
                                      <p:cBhvr>
                                        <p:cTn id="64" dur="500"/>
                                        <p:tgtEl>
                                          <p:spTgt spid="9"/>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grpId="0" nodeType="clickEffect">
                                  <p:stCondLst>
                                    <p:cond delay="0"/>
                                  </p:stCondLst>
                                  <p:childTnLst>
                                    <p:set>
                                      <p:cBhvr>
                                        <p:cTn id="68" dur="1" fill="hold">
                                          <p:stCondLst>
                                            <p:cond delay="0"/>
                                          </p:stCondLst>
                                        </p:cTn>
                                        <p:tgtEl>
                                          <p:spTgt spid="39"/>
                                        </p:tgtEl>
                                        <p:attrNameLst>
                                          <p:attrName>style.visibility</p:attrName>
                                        </p:attrNameLst>
                                      </p:cBhvr>
                                      <p:to>
                                        <p:strVal val="visible"/>
                                      </p:to>
                                    </p:set>
                                    <p:animEffect transition="in" filter="fade">
                                      <p:cBhvr>
                                        <p:cTn id="69" dur="500"/>
                                        <p:tgtEl>
                                          <p:spTgt spid="39"/>
                                        </p:tgtEl>
                                      </p:cBhvr>
                                    </p:animEffect>
                                  </p:childTnLst>
                                </p:cTn>
                              </p:par>
                              <p:par>
                                <p:cTn id="70" presetID="10" presetClass="entr" presetSubtype="0" fill="hold" nodeType="withEffect">
                                  <p:stCondLst>
                                    <p:cond delay="0"/>
                                  </p:stCondLst>
                                  <p:childTnLst>
                                    <p:set>
                                      <p:cBhvr>
                                        <p:cTn id="71" dur="1" fill="hold">
                                          <p:stCondLst>
                                            <p:cond delay="0"/>
                                          </p:stCondLst>
                                        </p:cTn>
                                        <p:tgtEl>
                                          <p:spTgt spid="4"/>
                                        </p:tgtEl>
                                        <p:attrNameLst>
                                          <p:attrName>style.visibility</p:attrName>
                                        </p:attrNameLst>
                                      </p:cBhvr>
                                      <p:to>
                                        <p:strVal val="visible"/>
                                      </p:to>
                                    </p:set>
                                    <p:animEffect transition="in" filter="fade">
                                      <p:cBhvr>
                                        <p:cTn id="7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71" grpId="0"/>
      <p:bldP spid="24" grpId="0"/>
      <p:bldP spid="2" grpId="0"/>
      <p:bldP spid="43" grpId="0"/>
      <p:bldP spid="44" grpId="0"/>
      <p:bldP spid="45" grpId="0"/>
      <p:bldP spid="46" grpId="0" animBg="1"/>
      <p:bldP spid="47" grpId="0" animBg="1"/>
      <p:bldP spid="48" grpId="0"/>
      <p:bldP spid="49" grpId="0"/>
      <p:bldP spid="50" grpId="0"/>
      <p:bldP spid="51" grpId="0"/>
      <p:bldP spid="53" grpId="0"/>
      <p:bldP spid="38" grpId="0"/>
      <p:bldP spid="39"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a:extLst>
              <a:ext uri="{FF2B5EF4-FFF2-40B4-BE49-F238E27FC236}">
                <a16:creationId xmlns="" xmlns:a16="http://schemas.microsoft.com/office/drawing/2014/main" id="{D828DCAC-C5AD-43F0-B6AD-D34DDBEADD1A}"/>
              </a:ext>
            </a:extLst>
          </p:cNvPr>
          <p:cNvSpPr txBox="1"/>
          <p:nvPr/>
        </p:nvSpPr>
        <p:spPr>
          <a:xfrm>
            <a:off x="4381750" y="1413000"/>
            <a:ext cx="15607799" cy="923330"/>
          </a:xfrm>
          <a:prstGeom prst="rect">
            <a:avLst/>
          </a:prstGeom>
          <a:noFill/>
        </p:spPr>
        <p:txBody>
          <a:bodyPr wrap="square" rtlCol="0">
            <a:spAutoFit/>
          </a:bodyPr>
          <a:lstStyle/>
          <a:p>
            <a:pPr algn="ctr"/>
            <a:r>
              <a:rPr lang="zh-CN" altLang="en-US" sz="5400" dirty="0">
                <a:solidFill>
                  <a:srgbClr val="FF0000"/>
                </a:solidFill>
                <a:latin typeface="楷体" pitchFamily="49" charset="-122"/>
                <a:ea typeface="楷体" pitchFamily="49" charset="-122"/>
              </a:rPr>
              <a:t>“</a:t>
            </a:r>
            <a:r>
              <a:rPr lang="zh-CN" altLang="en-US" sz="5400" dirty="0">
                <a:solidFill>
                  <a:srgbClr val="FF0000"/>
                </a:solidFill>
                <a:latin typeface="黑体" panose="02010609060101010101" pitchFamily="49" charset="-122"/>
                <a:ea typeface="黑体" panose="02010609060101010101" pitchFamily="49" charset="-122"/>
              </a:rPr>
              <a:t>重农抑商</a:t>
            </a:r>
            <a:r>
              <a:rPr lang="zh-CN" altLang="en-US" sz="5400" dirty="0">
                <a:solidFill>
                  <a:srgbClr val="FF0000"/>
                </a:solidFill>
                <a:latin typeface="楷体" pitchFamily="49" charset="-122"/>
                <a:ea typeface="楷体" pitchFamily="49" charset="-122"/>
              </a:rPr>
              <a:t>”</a:t>
            </a:r>
            <a:r>
              <a:rPr lang="zh-CN" altLang="en-US" sz="5400" dirty="0">
                <a:solidFill>
                  <a:srgbClr val="FF0000"/>
                </a:solidFill>
                <a:latin typeface="黑体" panose="02010609060101010101" pitchFamily="49" charset="-122"/>
                <a:ea typeface="黑体" panose="02010609060101010101" pitchFamily="49" charset="-122"/>
              </a:rPr>
              <a:t>政策与</a:t>
            </a:r>
            <a:r>
              <a:rPr lang="zh-CN" altLang="en-US" sz="5400" dirty="0">
                <a:solidFill>
                  <a:srgbClr val="FF0000"/>
                </a:solidFill>
                <a:latin typeface="楷体" pitchFamily="49" charset="-122"/>
                <a:ea typeface="楷体" pitchFamily="49" charset="-122"/>
              </a:rPr>
              <a:t>“</a:t>
            </a:r>
            <a:r>
              <a:rPr lang="zh-CN" altLang="en-US" sz="5400" dirty="0">
                <a:solidFill>
                  <a:srgbClr val="FF0000"/>
                </a:solidFill>
                <a:latin typeface="黑体" panose="02010609060101010101" pitchFamily="49" charset="-122"/>
                <a:ea typeface="黑体" panose="02010609060101010101" pitchFamily="49" charset="-122"/>
              </a:rPr>
              <a:t>闭关锁国</a:t>
            </a:r>
            <a:r>
              <a:rPr lang="zh-CN" altLang="en-US" sz="5400" dirty="0">
                <a:solidFill>
                  <a:srgbClr val="FF0000"/>
                </a:solidFill>
                <a:latin typeface="楷体" pitchFamily="49" charset="-122"/>
                <a:ea typeface="楷体" pitchFamily="49" charset="-122"/>
              </a:rPr>
              <a:t>”</a:t>
            </a:r>
            <a:r>
              <a:rPr lang="zh-CN" altLang="en-US" sz="5400" dirty="0">
                <a:solidFill>
                  <a:srgbClr val="FF0000"/>
                </a:solidFill>
                <a:latin typeface="黑体" panose="02010609060101010101" pitchFamily="49" charset="-122"/>
                <a:ea typeface="黑体" panose="02010609060101010101" pitchFamily="49" charset="-122"/>
              </a:rPr>
              <a:t>政策的异同</a:t>
            </a:r>
          </a:p>
        </p:txBody>
      </p:sp>
      <p:grpSp>
        <p:nvGrpSpPr>
          <p:cNvPr id="32" name="组合 31">
            <a:extLst>
              <a:ext uri="{FF2B5EF4-FFF2-40B4-BE49-F238E27FC236}">
                <a16:creationId xmlns="" xmlns:a16="http://schemas.microsoft.com/office/drawing/2014/main" id="{725B54CF-A9FC-414F-929B-71435E45022C}"/>
              </a:ext>
            </a:extLst>
          </p:cNvPr>
          <p:cNvGrpSpPr/>
          <p:nvPr/>
        </p:nvGrpSpPr>
        <p:grpSpPr>
          <a:xfrm>
            <a:off x="21320650" y="4338000"/>
            <a:ext cx="2700000" cy="4596059"/>
            <a:chOff x="21320650" y="4338000"/>
            <a:chExt cx="2700000" cy="4596059"/>
          </a:xfrm>
        </p:grpSpPr>
        <p:pic>
          <p:nvPicPr>
            <p:cNvPr id="33" name="图片 32">
              <a:extLst>
                <a:ext uri="{FF2B5EF4-FFF2-40B4-BE49-F238E27FC236}">
                  <a16:creationId xmlns="" xmlns:a16="http://schemas.microsoft.com/office/drawing/2014/main" id="{B6D23B72-8BCD-4740-B223-371AEB52657F}"/>
                </a:ext>
              </a:extLst>
            </p:cNvPr>
            <p:cNvPicPr>
              <a:picLocks noChangeAspect="1"/>
            </p:cNvPicPr>
            <p:nvPr/>
          </p:nvPicPr>
          <p:blipFill rotWithShape="1">
            <a:blip r:embed="rId2">
              <a:extLst>
                <a:ext uri="{28A0092B-C50C-407E-A947-70E740481C1C}">
                  <a14:useLocalDpi xmlns:a14="http://schemas.microsoft.com/office/drawing/2010/main" val="0"/>
                </a:ext>
              </a:extLst>
            </a:blip>
            <a:srcRect r="45499"/>
            <a:stretch/>
          </p:blipFill>
          <p:spPr>
            <a:xfrm>
              <a:off x="21320650" y="4338000"/>
              <a:ext cx="2700000" cy="4596059"/>
            </a:xfrm>
            <a:prstGeom prst="rect">
              <a:avLst/>
            </a:prstGeom>
          </p:spPr>
        </p:pic>
        <p:sp>
          <p:nvSpPr>
            <p:cNvPr id="34" name="页脚占位符 11">
              <a:extLst>
                <a:ext uri="{FF2B5EF4-FFF2-40B4-BE49-F238E27FC236}">
                  <a16:creationId xmlns="" xmlns:a16="http://schemas.microsoft.com/office/drawing/2014/main" id="{4951F417-1109-4DFF-9203-F13446924912}"/>
                </a:ext>
              </a:extLst>
            </p:cNvPr>
            <p:cNvSpPr txBox="1">
              <a:spLocks/>
            </p:cNvSpPr>
            <p:nvPr/>
          </p:nvSpPr>
          <p:spPr>
            <a:xfrm>
              <a:off x="21715119" y="5933242"/>
              <a:ext cx="2285390" cy="1596555"/>
            </a:xfrm>
            <a:prstGeom prst="rect">
              <a:avLst/>
            </a:prstGeom>
          </p:spPr>
          <p:txBody>
            <a:bodyPr vert="horz" lIns="65384" tIns="32692" rIns="65384" bIns="32692" rtlCol="0" anchor="ctr"/>
            <a:lstStyle>
              <a:defPPr>
                <a:defRPr lang="zh-CN"/>
              </a:defPPr>
              <a:lvl1pPr marL="0" algn="l" defTabSz="1827530" rtl="0" eaLnBrk="1" latinLnBrk="0" hangingPunct="1">
                <a:defRPr sz="2400" b="1" kern="1200">
                  <a:solidFill>
                    <a:schemeClr val="tx1"/>
                  </a:solidFill>
                  <a:latin typeface="方正书宋_GBK" panose="03000509000000000000" pitchFamily="65" charset="-122"/>
                  <a:ea typeface="方正书宋_GBK" panose="03000509000000000000" pitchFamily="65" charset="-122"/>
                  <a:cs typeface="+mn-cs"/>
                </a:defRPr>
              </a:lvl1pPr>
              <a:lvl2pPr marL="913765" algn="l" defTabSz="1827530" rtl="0" eaLnBrk="1" latinLnBrk="0" hangingPunct="1">
                <a:defRPr sz="3600" kern="1200">
                  <a:solidFill>
                    <a:schemeClr val="tx1"/>
                  </a:solidFill>
                  <a:latin typeface="+mn-lt"/>
                  <a:ea typeface="+mn-ea"/>
                  <a:cs typeface="+mn-cs"/>
                </a:defRPr>
              </a:lvl2pPr>
              <a:lvl3pPr marL="1828165" algn="l" defTabSz="1827530" rtl="0" eaLnBrk="1" latinLnBrk="0" hangingPunct="1">
                <a:defRPr sz="3600" kern="1200">
                  <a:solidFill>
                    <a:schemeClr val="tx1"/>
                  </a:solidFill>
                  <a:latin typeface="+mn-lt"/>
                  <a:ea typeface="+mn-ea"/>
                  <a:cs typeface="+mn-cs"/>
                </a:defRPr>
              </a:lvl3pPr>
              <a:lvl4pPr marL="2741930" algn="l" defTabSz="1827530" rtl="0" eaLnBrk="1" latinLnBrk="0" hangingPunct="1">
                <a:defRPr sz="3600" kern="1200">
                  <a:solidFill>
                    <a:schemeClr val="tx1"/>
                  </a:solidFill>
                  <a:latin typeface="+mn-lt"/>
                  <a:ea typeface="+mn-ea"/>
                  <a:cs typeface="+mn-cs"/>
                </a:defRPr>
              </a:lvl4pPr>
              <a:lvl5pPr marL="3655695" algn="l" defTabSz="1827530" rtl="0" eaLnBrk="1" latinLnBrk="0" hangingPunct="1">
                <a:defRPr sz="3600" kern="1200">
                  <a:solidFill>
                    <a:schemeClr val="tx1"/>
                  </a:solidFill>
                  <a:latin typeface="+mn-lt"/>
                  <a:ea typeface="+mn-ea"/>
                  <a:cs typeface="+mn-cs"/>
                </a:defRPr>
              </a:lvl5pPr>
              <a:lvl6pPr marL="4570095" algn="l" defTabSz="1827530" rtl="0" eaLnBrk="1" latinLnBrk="0" hangingPunct="1">
                <a:defRPr sz="3600" kern="1200">
                  <a:solidFill>
                    <a:schemeClr val="tx1"/>
                  </a:solidFill>
                  <a:latin typeface="+mn-lt"/>
                  <a:ea typeface="+mn-ea"/>
                  <a:cs typeface="+mn-cs"/>
                </a:defRPr>
              </a:lvl6pPr>
              <a:lvl7pPr marL="5483860" algn="l" defTabSz="1827530" rtl="0" eaLnBrk="1" latinLnBrk="0" hangingPunct="1">
                <a:defRPr sz="3600" kern="1200">
                  <a:solidFill>
                    <a:schemeClr val="tx1"/>
                  </a:solidFill>
                  <a:latin typeface="+mn-lt"/>
                  <a:ea typeface="+mn-ea"/>
                  <a:cs typeface="+mn-cs"/>
                </a:defRPr>
              </a:lvl7pPr>
              <a:lvl8pPr marL="6397625" algn="l" defTabSz="1827530" rtl="0" eaLnBrk="1" latinLnBrk="0" hangingPunct="1">
                <a:defRPr sz="3600" kern="1200">
                  <a:solidFill>
                    <a:schemeClr val="tx1"/>
                  </a:solidFill>
                  <a:latin typeface="+mn-lt"/>
                  <a:ea typeface="+mn-ea"/>
                  <a:cs typeface="+mn-cs"/>
                </a:defRPr>
              </a:lvl8pPr>
              <a:lvl9pPr marL="7311390" algn="l" defTabSz="1827530" rtl="0" eaLnBrk="1" latinLnBrk="0" hangingPunct="1">
                <a:defRPr sz="3600" kern="1200">
                  <a:solidFill>
                    <a:schemeClr val="tx1"/>
                  </a:solidFill>
                  <a:latin typeface="+mn-lt"/>
                  <a:ea typeface="+mn-ea"/>
                  <a:cs typeface="+mn-cs"/>
                </a:defRPr>
              </a:lvl9pPr>
            </a:lstStyle>
            <a:p>
              <a:pPr algn="ctr"/>
              <a:r>
                <a:rPr lang="zh-CN" altLang="en-US" sz="3600" dirty="0">
                  <a:latin typeface="宋体" panose="02010600030101010101" pitchFamily="2" charset="-122"/>
                  <a:ea typeface="宋体" panose="02010600030101010101" pitchFamily="2" charset="-122"/>
                </a:rPr>
                <a:t>第</a:t>
              </a:r>
              <a:r>
                <a:rPr lang="en-US" altLang="zh-CN" sz="3600" dirty="0">
                  <a:latin typeface="宋体" panose="02010600030101010101" pitchFamily="2" charset="-122"/>
                  <a:ea typeface="宋体" panose="02010600030101010101" pitchFamily="2" charset="-122"/>
                  <a:cs typeface="Times New Roman" panose="02020603050405020304" pitchFamily="18" charset="0"/>
                </a:rPr>
                <a:t>8</a:t>
              </a:r>
              <a:r>
                <a:rPr lang="zh-CN" altLang="en-US" sz="3600" dirty="0">
                  <a:latin typeface="宋体" panose="02010600030101010101" pitchFamily="2" charset="-122"/>
                  <a:ea typeface="宋体" panose="02010600030101010101" pitchFamily="2" charset="-122"/>
                </a:rPr>
                <a:t>课  </a:t>
              </a:r>
              <a:endParaRPr lang="en-US" altLang="zh-CN" sz="3600" dirty="0">
                <a:latin typeface="宋体" panose="02010600030101010101" pitchFamily="2" charset="-122"/>
                <a:ea typeface="宋体" panose="02010600030101010101" pitchFamily="2" charset="-122"/>
              </a:endParaRPr>
            </a:p>
            <a:p>
              <a:pPr algn="ctr"/>
              <a:r>
                <a:rPr lang="zh-CN" altLang="en-US" sz="3600" dirty="0">
                  <a:latin typeface="宋体" panose="02010600030101010101" pitchFamily="2" charset="-122"/>
                  <a:ea typeface="宋体" panose="02010600030101010101" pitchFamily="2" charset="-122"/>
                </a:rPr>
                <a:t>比较学习</a:t>
              </a:r>
              <a:r>
                <a:rPr lang="en-US" altLang="zh-CN" sz="3600" dirty="0" smtClean="0">
                  <a:solidFill>
                    <a:srgbClr val="FF0000"/>
                  </a:solidFill>
                  <a:latin typeface="宋体" panose="02010600030101010101" pitchFamily="2" charset="-122"/>
                  <a:ea typeface="宋体" panose="02010600030101010101" pitchFamily="2" charset="-122"/>
                </a:rPr>
                <a:t>P</a:t>
              </a:r>
              <a:r>
                <a:rPr lang="en-US" altLang="zh-CN" sz="3600" dirty="0" smtClean="0">
                  <a:solidFill>
                    <a:srgbClr val="FF0000"/>
                  </a:solidFill>
                  <a:latin typeface="宋体" panose="02010600030101010101" pitchFamily="2" charset="-122"/>
                  <a:ea typeface="宋体" panose="02010600030101010101" pitchFamily="2" charset="-122"/>
                  <a:cs typeface="Times New Roman" panose="02020603050405020304" pitchFamily="18" charset="0"/>
                </a:rPr>
                <a:t>47</a:t>
              </a:r>
              <a:endParaRPr lang="zh-CN" altLang="en-US" sz="3600" dirty="0">
                <a:solidFill>
                  <a:srgbClr val="FF0000"/>
                </a:solidFill>
                <a:latin typeface="宋体" panose="02010600030101010101" pitchFamily="2" charset="-122"/>
                <a:ea typeface="宋体" panose="02010600030101010101" pitchFamily="2" charset="-122"/>
                <a:cs typeface="Times New Roman" panose="02020603050405020304" pitchFamily="18" charset="0"/>
              </a:endParaRPr>
            </a:p>
          </p:txBody>
        </p:sp>
      </p:grpSp>
      <p:sp>
        <p:nvSpPr>
          <p:cNvPr id="35" name="对角圆角矩形 36">
            <a:extLst>
              <a:ext uri="{FF2B5EF4-FFF2-40B4-BE49-F238E27FC236}">
                <a16:creationId xmlns="" xmlns:a16="http://schemas.microsoft.com/office/drawing/2014/main" id="{155AB085-2910-4D1A-B1B7-E7789E6201CC}"/>
              </a:ext>
            </a:extLst>
          </p:cNvPr>
          <p:cNvSpPr/>
          <p:nvPr/>
        </p:nvSpPr>
        <p:spPr>
          <a:xfrm>
            <a:off x="1312607" y="1420104"/>
            <a:ext cx="3420000" cy="900000"/>
          </a:xfrm>
          <a:prstGeom prst="round2Diag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文本框 5">
            <a:extLst>
              <a:ext uri="{FF2B5EF4-FFF2-40B4-BE49-F238E27FC236}">
                <a16:creationId xmlns="" xmlns:a16="http://schemas.microsoft.com/office/drawing/2014/main" id="{639EFC4E-D30F-4252-B63D-0CEABCE7AE4D}"/>
              </a:ext>
            </a:extLst>
          </p:cNvPr>
          <p:cNvSpPr txBox="1"/>
          <p:nvPr/>
        </p:nvSpPr>
        <p:spPr>
          <a:xfrm>
            <a:off x="1452448" y="1344282"/>
            <a:ext cx="3070071" cy="954107"/>
          </a:xfrm>
          <a:prstGeom prst="rect">
            <a:avLst/>
          </a:prstGeom>
          <a:noFill/>
        </p:spPr>
        <p:txBody>
          <a:bodyPr wrap="none" rtlCol="0" anchor="ctr" anchorCtr="1">
            <a:spAutoFit/>
          </a:bodyPr>
          <a:lstStyle/>
          <a:p>
            <a:r>
              <a:rPr lang="zh-CN" altLang="en-US" sz="5600" b="1" dirty="0">
                <a:solidFill>
                  <a:schemeClr val="bg1"/>
                </a:solidFill>
                <a:latin typeface="黑体" panose="02010609060101010101" pitchFamily="49" charset="-122"/>
                <a:ea typeface="黑体" panose="02010609060101010101" pitchFamily="49" charset="-122"/>
              </a:rPr>
              <a:t>比较学习</a:t>
            </a:r>
          </a:p>
        </p:txBody>
      </p:sp>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91630" y="2448000"/>
            <a:ext cx="13931323" cy="1998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10650" y="4511238"/>
            <a:ext cx="13931323" cy="79571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856157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a:extLst>
              <a:ext uri="{FF2B5EF4-FFF2-40B4-BE49-F238E27FC236}">
                <a16:creationId xmlns="" xmlns:a16="http://schemas.microsoft.com/office/drawing/2014/main" id="{D828DCAC-C5AD-43F0-B6AD-D34DDBEADD1A}"/>
              </a:ext>
            </a:extLst>
          </p:cNvPr>
          <p:cNvSpPr txBox="1"/>
          <p:nvPr/>
        </p:nvSpPr>
        <p:spPr>
          <a:xfrm>
            <a:off x="4381750" y="1413000"/>
            <a:ext cx="15607799" cy="923330"/>
          </a:xfrm>
          <a:prstGeom prst="rect">
            <a:avLst/>
          </a:prstGeom>
          <a:noFill/>
        </p:spPr>
        <p:txBody>
          <a:bodyPr wrap="square" rtlCol="0">
            <a:spAutoFit/>
          </a:bodyPr>
          <a:lstStyle/>
          <a:p>
            <a:pPr algn="ctr"/>
            <a:r>
              <a:rPr lang="zh-CN" altLang="en-US" sz="5400" dirty="0">
                <a:solidFill>
                  <a:srgbClr val="FF0000"/>
                </a:solidFill>
                <a:latin typeface="楷体" pitchFamily="49" charset="-122"/>
                <a:ea typeface="楷体" pitchFamily="49" charset="-122"/>
              </a:rPr>
              <a:t>“</a:t>
            </a:r>
            <a:r>
              <a:rPr lang="zh-CN" altLang="en-US" sz="5400" dirty="0">
                <a:solidFill>
                  <a:srgbClr val="FF0000"/>
                </a:solidFill>
                <a:latin typeface="黑体" panose="02010609060101010101" pitchFamily="49" charset="-122"/>
                <a:ea typeface="黑体" panose="02010609060101010101" pitchFamily="49" charset="-122"/>
              </a:rPr>
              <a:t>重农抑商</a:t>
            </a:r>
            <a:r>
              <a:rPr lang="zh-CN" altLang="en-US" sz="5400" dirty="0">
                <a:solidFill>
                  <a:srgbClr val="FF0000"/>
                </a:solidFill>
                <a:latin typeface="楷体" pitchFamily="49" charset="-122"/>
                <a:ea typeface="楷体" pitchFamily="49" charset="-122"/>
              </a:rPr>
              <a:t>”</a:t>
            </a:r>
            <a:r>
              <a:rPr lang="zh-CN" altLang="en-US" sz="5400" dirty="0">
                <a:solidFill>
                  <a:srgbClr val="FF0000"/>
                </a:solidFill>
                <a:latin typeface="黑体" panose="02010609060101010101" pitchFamily="49" charset="-122"/>
                <a:ea typeface="黑体" panose="02010609060101010101" pitchFamily="49" charset="-122"/>
              </a:rPr>
              <a:t>政策与</a:t>
            </a:r>
            <a:r>
              <a:rPr lang="zh-CN" altLang="en-US" sz="5400" dirty="0">
                <a:solidFill>
                  <a:srgbClr val="FF0000"/>
                </a:solidFill>
                <a:latin typeface="楷体" pitchFamily="49" charset="-122"/>
                <a:ea typeface="楷体" pitchFamily="49" charset="-122"/>
              </a:rPr>
              <a:t>“</a:t>
            </a:r>
            <a:r>
              <a:rPr lang="zh-CN" altLang="en-US" sz="5400" dirty="0">
                <a:solidFill>
                  <a:srgbClr val="FF0000"/>
                </a:solidFill>
                <a:latin typeface="黑体" panose="02010609060101010101" pitchFamily="49" charset="-122"/>
                <a:ea typeface="黑体" panose="02010609060101010101" pitchFamily="49" charset="-122"/>
              </a:rPr>
              <a:t>闭关锁国</a:t>
            </a:r>
            <a:r>
              <a:rPr lang="zh-CN" altLang="en-US" sz="5400" dirty="0">
                <a:solidFill>
                  <a:srgbClr val="FF0000"/>
                </a:solidFill>
                <a:latin typeface="楷体" pitchFamily="49" charset="-122"/>
                <a:ea typeface="楷体" pitchFamily="49" charset="-122"/>
              </a:rPr>
              <a:t>”</a:t>
            </a:r>
            <a:r>
              <a:rPr lang="zh-CN" altLang="en-US" sz="5400" dirty="0">
                <a:solidFill>
                  <a:srgbClr val="FF0000"/>
                </a:solidFill>
                <a:latin typeface="黑体" panose="02010609060101010101" pitchFamily="49" charset="-122"/>
                <a:ea typeface="黑体" panose="02010609060101010101" pitchFamily="49" charset="-122"/>
              </a:rPr>
              <a:t>政策的异同</a:t>
            </a:r>
          </a:p>
        </p:txBody>
      </p:sp>
      <p:grpSp>
        <p:nvGrpSpPr>
          <p:cNvPr id="32" name="组合 31">
            <a:extLst>
              <a:ext uri="{FF2B5EF4-FFF2-40B4-BE49-F238E27FC236}">
                <a16:creationId xmlns="" xmlns:a16="http://schemas.microsoft.com/office/drawing/2014/main" id="{725B54CF-A9FC-414F-929B-71435E45022C}"/>
              </a:ext>
            </a:extLst>
          </p:cNvPr>
          <p:cNvGrpSpPr/>
          <p:nvPr/>
        </p:nvGrpSpPr>
        <p:grpSpPr>
          <a:xfrm>
            <a:off x="21320650" y="4338000"/>
            <a:ext cx="2700000" cy="4596059"/>
            <a:chOff x="21320650" y="4338000"/>
            <a:chExt cx="2700000" cy="4596059"/>
          </a:xfrm>
        </p:grpSpPr>
        <p:pic>
          <p:nvPicPr>
            <p:cNvPr id="33" name="图片 32">
              <a:extLst>
                <a:ext uri="{FF2B5EF4-FFF2-40B4-BE49-F238E27FC236}">
                  <a16:creationId xmlns="" xmlns:a16="http://schemas.microsoft.com/office/drawing/2014/main" id="{B6D23B72-8BCD-4740-B223-371AEB52657F}"/>
                </a:ext>
              </a:extLst>
            </p:cNvPr>
            <p:cNvPicPr>
              <a:picLocks noChangeAspect="1"/>
            </p:cNvPicPr>
            <p:nvPr/>
          </p:nvPicPr>
          <p:blipFill rotWithShape="1">
            <a:blip r:embed="rId2">
              <a:extLst>
                <a:ext uri="{28A0092B-C50C-407E-A947-70E740481C1C}">
                  <a14:useLocalDpi xmlns:a14="http://schemas.microsoft.com/office/drawing/2010/main" val="0"/>
                </a:ext>
              </a:extLst>
            </a:blip>
            <a:srcRect r="45499"/>
            <a:stretch/>
          </p:blipFill>
          <p:spPr>
            <a:xfrm>
              <a:off x="21320650" y="4338000"/>
              <a:ext cx="2700000" cy="4596059"/>
            </a:xfrm>
            <a:prstGeom prst="rect">
              <a:avLst/>
            </a:prstGeom>
          </p:spPr>
        </p:pic>
        <p:sp>
          <p:nvSpPr>
            <p:cNvPr id="34" name="页脚占位符 11">
              <a:extLst>
                <a:ext uri="{FF2B5EF4-FFF2-40B4-BE49-F238E27FC236}">
                  <a16:creationId xmlns="" xmlns:a16="http://schemas.microsoft.com/office/drawing/2014/main" id="{4951F417-1109-4DFF-9203-F13446924912}"/>
                </a:ext>
              </a:extLst>
            </p:cNvPr>
            <p:cNvSpPr txBox="1">
              <a:spLocks/>
            </p:cNvSpPr>
            <p:nvPr/>
          </p:nvSpPr>
          <p:spPr>
            <a:xfrm>
              <a:off x="21715119" y="5933242"/>
              <a:ext cx="2285390" cy="1596555"/>
            </a:xfrm>
            <a:prstGeom prst="rect">
              <a:avLst/>
            </a:prstGeom>
          </p:spPr>
          <p:txBody>
            <a:bodyPr vert="horz" lIns="65384" tIns="32692" rIns="65384" bIns="32692" rtlCol="0" anchor="ctr"/>
            <a:lstStyle>
              <a:defPPr>
                <a:defRPr lang="zh-CN"/>
              </a:defPPr>
              <a:lvl1pPr marL="0" algn="l" defTabSz="1827530" rtl="0" eaLnBrk="1" latinLnBrk="0" hangingPunct="1">
                <a:defRPr sz="2400" b="1" kern="1200">
                  <a:solidFill>
                    <a:schemeClr val="tx1"/>
                  </a:solidFill>
                  <a:latin typeface="方正书宋_GBK" panose="03000509000000000000" pitchFamily="65" charset="-122"/>
                  <a:ea typeface="方正书宋_GBK" panose="03000509000000000000" pitchFamily="65" charset="-122"/>
                  <a:cs typeface="+mn-cs"/>
                </a:defRPr>
              </a:lvl1pPr>
              <a:lvl2pPr marL="913765" algn="l" defTabSz="1827530" rtl="0" eaLnBrk="1" latinLnBrk="0" hangingPunct="1">
                <a:defRPr sz="3600" kern="1200">
                  <a:solidFill>
                    <a:schemeClr val="tx1"/>
                  </a:solidFill>
                  <a:latin typeface="+mn-lt"/>
                  <a:ea typeface="+mn-ea"/>
                  <a:cs typeface="+mn-cs"/>
                </a:defRPr>
              </a:lvl2pPr>
              <a:lvl3pPr marL="1828165" algn="l" defTabSz="1827530" rtl="0" eaLnBrk="1" latinLnBrk="0" hangingPunct="1">
                <a:defRPr sz="3600" kern="1200">
                  <a:solidFill>
                    <a:schemeClr val="tx1"/>
                  </a:solidFill>
                  <a:latin typeface="+mn-lt"/>
                  <a:ea typeface="+mn-ea"/>
                  <a:cs typeface="+mn-cs"/>
                </a:defRPr>
              </a:lvl3pPr>
              <a:lvl4pPr marL="2741930" algn="l" defTabSz="1827530" rtl="0" eaLnBrk="1" latinLnBrk="0" hangingPunct="1">
                <a:defRPr sz="3600" kern="1200">
                  <a:solidFill>
                    <a:schemeClr val="tx1"/>
                  </a:solidFill>
                  <a:latin typeface="+mn-lt"/>
                  <a:ea typeface="+mn-ea"/>
                  <a:cs typeface="+mn-cs"/>
                </a:defRPr>
              </a:lvl4pPr>
              <a:lvl5pPr marL="3655695" algn="l" defTabSz="1827530" rtl="0" eaLnBrk="1" latinLnBrk="0" hangingPunct="1">
                <a:defRPr sz="3600" kern="1200">
                  <a:solidFill>
                    <a:schemeClr val="tx1"/>
                  </a:solidFill>
                  <a:latin typeface="+mn-lt"/>
                  <a:ea typeface="+mn-ea"/>
                  <a:cs typeface="+mn-cs"/>
                </a:defRPr>
              </a:lvl5pPr>
              <a:lvl6pPr marL="4570095" algn="l" defTabSz="1827530" rtl="0" eaLnBrk="1" latinLnBrk="0" hangingPunct="1">
                <a:defRPr sz="3600" kern="1200">
                  <a:solidFill>
                    <a:schemeClr val="tx1"/>
                  </a:solidFill>
                  <a:latin typeface="+mn-lt"/>
                  <a:ea typeface="+mn-ea"/>
                  <a:cs typeface="+mn-cs"/>
                </a:defRPr>
              </a:lvl6pPr>
              <a:lvl7pPr marL="5483860" algn="l" defTabSz="1827530" rtl="0" eaLnBrk="1" latinLnBrk="0" hangingPunct="1">
                <a:defRPr sz="3600" kern="1200">
                  <a:solidFill>
                    <a:schemeClr val="tx1"/>
                  </a:solidFill>
                  <a:latin typeface="+mn-lt"/>
                  <a:ea typeface="+mn-ea"/>
                  <a:cs typeface="+mn-cs"/>
                </a:defRPr>
              </a:lvl7pPr>
              <a:lvl8pPr marL="6397625" algn="l" defTabSz="1827530" rtl="0" eaLnBrk="1" latinLnBrk="0" hangingPunct="1">
                <a:defRPr sz="3600" kern="1200">
                  <a:solidFill>
                    <a:schemeClr val="tx1"/>
                  </a:solidFill>
                  <a:latin typeface="+mn-lt"/>
                  <a:ea typeface="+mn-ea"/>
                  <a:cs typeface="+mn-cs"/>
                </a:defRPr>
              </a:lvl8pPr>
              <a:lvl9pPr marL="7311390" algn="l" defTabSz="1827530" rtl="0" eaLnBrk="1" latinLnBrk="0" hangingPunct="1">
                <a:defRPr sz="3600" kern="1200">
                  <a:solidFill>
                    <a:schemeClr val="tx1"/>
                  </a:solidFill>
                  <a:latin typeface="+mn-lt"/>
                  <a:ea typeface="+mn-ea"/>
                  <a:cs typeface="+mn-cs"/>
                </a:defRPr>
              </a:lvl9pPr>
            </a:lstStyle>
            <a:p>
              <a:pPr algn="ctr"/>
              <a:r>
                <a:rPr lang="zh-CN" altLang="en-US" sz="3600" dirty="0">
                  <a:latin typeface="宋体" panose="02010600030101010101" pitchFamily="2" charset="-122"/>
                  <a:ea typeface="宋体" panose="02010600030101010101" pitchFamily="2" charset="-122"/>
                </a:rPr>
                <a:t>第</a:t>
              </a:r>
              <a:r>
                <a:rPr lang="en-US" altLang="zh-CN" sz="3600" dirty="0">
                  <a:latin typeface="宋体" panose="02010600030101010101" pitchFamily="2" charset="-122"/>
                  <a:ea typeface="宋体" panose="02010600030101010101" pitchFamily="2" charset="-122"/>
                  <a:cs typeface="Times New Roman" panose="02020603050405020304" pitchFamily="18" charset="0"/>
                </a:rPr>
                <a:t>8</a:t>
              </a:r>
              <a:r>
                <a:rPr lang="zh-CN" altLang="en-US" sz="3600" dirty="0">
                  <a:latin typeface="宋体" panose="02010600030101010101" pitchFamily="2" charset="-122"/>
                  <a:ea typeface="宋体" panose="02010600030101010101" pitchFamily="2" charset="-122"/>
                </a:rPr>
                <a:t>课  </a:t>
              </a:r>
              <a:endParaRPr lang="en-US" altLang="zh-CN" sz="3600" dirty="0">
                <a:latin typeface="宋体" panose="02010600030101010101" pitchFamily="2" charset="-122"/>
                <a:ea typeface="宋体" panose="02010600030101010101" pitchFamily="2" charset="-122"/>
              </a:endParaRPr>
            </a:p>
            <a:p>
              <a:pPr algn="ctr"/>
              <a:r>
                <a:rPr lang="zh-CN" altLang="en-US" sz="3600" dirty="0">
                  <a:latin typeface="宋体" panose="02010600030101010101" pitchFamily="2" charset="-122"/>
                  <a:ea typeface="宋体" panose="02010600030101010101" pitchFamily="2" charset="-122"/>
                </a:rPr>
                <a:t>比较学习</a:t>
              </a:r>
              <a:r>
                <a:rPr lang="en-US" altLang="zh-CN" sz="3600" dirty="0" smtClean="0">
                  <a:solidFill>
                    <a:srgbClr val="FF0000"/>
                  </a:solidFill>
                  <a:latin typeface="宋体" panose="02010600030101010101" pitchFamily="2" charset="-122"/>
                  <a:ea typeface="宋体" panose="02010600030101010101" pitchFamily="2" charset="-122"/>
                </a:rPr>
                <a:t>P</a:t>
              </a:r>
              <a:r>
                <a:rPr lang="en-US" altLang="zh-CN" sz="3600" dirty="0" smtClean="0">
                  <a:solidFill>
                    <a:srgbClr val="FF0000"/>
                  </a:solidFill>
                  <a:latin typeface="宋体" panose="02010600030101010101" pitchFamily="2" charset="-122"/>
                  <a:ea typeface="宋体" panose="02010600030101010101" pitchFamily="2" charset="-122"/>
                  <a:cs typeface="Times New Roman" panose="02020603050405020304" pitchFamily="18" charset="0"/>
                </a:rPr>
                <a:t>47</a:t>
              </a:r>
              <a:endParaRPr lang="zh-CN" altLang="en-US" sz="3600" dirty="0">
                <a:solidFill>
                  <a:srgbClr val="FF0000"/>
                </a:solidFill>
                <a:latin typeface="宋体" panose="02010600030101010101" pitchFamily="2" charset="-122"/>
                <a:ea typeface="宋体" panose="02010600030101010101" pitchFamily="2" charset="-122"/>
                <a:cs typeface="Times New Roman" panose="02020603050405020304" pitchFamily="18" charset="0"/>
              </a:endParaRPr>
            </a:p>
          </p:txBody>
        </p:sp>
      </p:grpSp>
      <p:sp>
        <p:nvSpPr>
          <p:cNvPr id="35" name="对角圆角矩形 36">
            <a:extLst>
              <a:ext uri="{FF2B5EF4-FFF2-40B4-BE49-F238E27FC236}">
                <a16:creationId xmlns="" xmlns:a16="http://schemas.microsoft.com/office/drawing/2014/main" id="{155AB085-2910-4D1A-B1B7-E7789E6201CC}"/>
              </a:ext>
            </a:extLst>
          </p:cNvPr>
          <p:cNvSpPr/>
          <p:nvPr/>
        </p:nvSpPr>
        <p:spPr>
          <a:xfrm>
            <a:off x="1312607" y="1420104"/>
            <a:ext cx="3420000" cy="900000"/>
          </a:xfrm>
          <a:prstGeom prst="round2Diag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文本框 5">
            <a:extLst>
              <a:ext uri="{FF2B5EF4-FFF2-40B4-BE49-F238E27FC236}">
                <a16:creationId xmlns="" xmlns:a16="http://schemas.microsoft.com/office/drawing/2014/main" id="{639EFC4E-D30F-4252-B63D-0CEABCE7AE4D}"/>
              </a:ext>
            </a:extLst>
          </p:cNvPr>
          <p:cNvSpPr txBox="1"/>
          <p:nvPr/>
        </p:nvSpPr>
        <p:spPr>
          <a:xfrm>
            <a:off x="1452448" y="1344282"/>
            <a:ext cx="3070071" cy="954107"/>
          </a:xfrm>
          <a:prstGeom prst="rect">
            <a:avLst/>
          </a:prstGeom>
          <a:noFill/>
        </p:spPr>
        <p:txBody>
          <a:bodyPr wrap="none" rtlCol="0" anchor="ctr" anchorCtr="1">
            <a:spAutoFit/>
          </a:bodyPr>
          <a:lstStyle/>
          <a:p>
            <a:r>
              <a:rPr lang="zh-CN" altLang="en-US" sz="5600" b="1" dirty="0">
                <a:solidFill>
                  <a:schemeClr val="bg1"/>
                </a:solidFill>
                <a:latin typeface="黑体" panose="02010609060101010101" pitchFamily="49" charset="-122"/>
                <a:ea typeface="黑体" panose="02010609060101010101" pitchFamily="49" charset="-122"/>
              </a:rPr>
              <a:t>比较学习</a:t>
            </a:r>
          </a:p>
        </p:txBody>
      </p:sp>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91630" y="2448000"/>
            <a:ext cx="13931323" cy="1998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4"/>
          <p:cNvPicPr>
            <a:picLocks noChangeAspect="1" noChangeArrowheads="1"/>
          </p:cNvPicPr>
          <p:nvPr/>
        </p:nvPicPr>
        <p:blipFill rotWithShape="1">
          <a:blip r:embed="rId4">
            <a:extLst>
              <a:ext uri="{28A0092B-C50C-407E-A947-70E740481C1C}">
                <a14:useLocalDpi xmlns:a14="http://schemas.microsoft.com/office/drawing/2010/main" val="0"/>
              </a:ext>
            </a:extLst>
          </a:blip>
          <a:srcRect b="5103"/>
          <a:stretch/>
        </p:blipFill>
        <p:spPr bwMode="auto">
          <a:xfrm>
            <a:off x="4272953" y="4466238"/>
            <a:ext cx="13950000" cy="86678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926837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
            <a:extLst>
              <a:ext uri="{FF2B5EF4-FFF2-40B4-BE49-F238E27FC236}">
                <a16:creationId xmlns="" xmlns:a16="http://schemas.microsoft.com/office/drawing/2014/main" id="{8C19A468-4FEE-4E3D-B480-7EFD89C60EB8}"/>
              </a:ext>
            </a:extLst>
          </p:cNvPr>
          <p:cNvSpPr txBox="1"/>
          <p:nvPr/>
        </p:nvSpPr>
        <p:spPr>
          <a:xfrm>
            <a:off x="1308861" y="1820359"/>
            <a:ext cx="21960000" cy="3748719"/>
          </a:xfrm>
          <a:prstGeom prst="rect">
            <a:avLst/>
          </a:prstGeom>
          <a:noFill/>
        </p:spPr>
        <p:txBody>
          <a:bodyPr wrap="square" rtlCol="0">
            <a:spAutoFit/>
          </a:bodyPr>
          <a:lstStyle/>
          <a:p>
            <a:pPr>
              <a:lnSpc>
                <a:spcPct val="110000"/>
              </a:lnSpc>
            </a:pPr>
            <a:r>
              <a:rPr lang="zh-CN" altLang="en-US" sz="5400" b="1" spc="-150" dirty="0">
                <a:latin typeface="+mn-ea"/>
              </a:rPr>
              <a:t>（</a:t>
            </a:r>
            <a:r>
              <a:rPr lang="en-US" altLang="zh-CN" sz="5400" b="1" spc="-150" dirty="0">
                <a:latin typeface="+mn-ea"/>
              </a:rPr>
              <a:t>1</a:t>
            </a:r>
            <a:r>
              <a:rPr lang="zh-CN" altLang="en-US" sz="5400" b="1" spc="-150" dirty="0">
                <a:latin typeface="+mn-ea"/>
              </a:rPr>
              <a:t>）春秋战国时期，各诸侯国纷纷进行税制改革，如齐国实行“相地而衰征”、鲁国实行“初税亩”，规定不论“公田”、“私田”都要按亩纳税。这一时期的改革（    ）</a:t>
            </a:r>
            <a:endParaRPr lang="en-US" altLang="zh-CN" sz="5400" b="1" spc="-150" dirty="0">
              <a:latin typeface="+mn-ea"/>
            </a:endParaRPr>
          </a:p>
          <a:p>
            <a:pPr>
              <a:lnSpc>
                <a:spcPct val="110000"/>
              </a:lnSpc>
            </a:pPr>
            <a:endParaRPr lang="zh-CN" altLang="en-US" sz="5400" b="1" spc="-150" dirty="0">
              <a:latin typeface="+mn-ea"/>
            </a:endParaRPr>
          </a:p>
        </p:txBody>
      </p:sp>
      <p:grpSp>
        <p:nvGrpSpPr>
          <p:cNvPr id="2" name="组合 1">
            <a:extLst>
              <a:ext uri="{FF2B5EF4-FFF2-40B4-BE49-F238E27FC236}">
                <a16:creationId xmlns="" xmlns:a16="http://schemas.microsoft.com/office/drawing/2014/main" id="{9A342A3B-2BE7-4216-9A57-FDE09766DE9C}"/>
              </a:ext>
            </a:extLst>
          </p:cNvPr>
          <p:cNvGrpSpPr/>
          <p:nvPr/>
        </p:nvGrpSpPr>
        <p:grpSpPr>
          <a:xfrm>
            <a:off x="21320650" y="4338000"/>
            <a:ext cx="2700000" cy="4596059"/>
            <a:chOff x="21320650" y="4338000"/>
            <a:chExt cx="2700000" cy="4596059"/>
          </a:xfrm>
        </p:grpSpPr>
        <p:pic>
          <p:nvPicPr>
            <p:cNvPr id="53" name="图片 52">
              <a:extLst>
                <a:ext uri="{FF2B5EF4-FFF2-40B4-BE49-F238E27FC236}">
                  <a16:creationId xmlns="" xmlns:a16="http://schemas.microsoft.com/office/drawing/2014/main" id="{DDB4CE5B-A8C8-4061-8455-6F1A5733A209}"/>
                </a:ext>
              </a:extLst>
            </p:cNvPr>
            <p:cNvPicPr>
              <a:picLocks noChangeAspect="1"/>
            </p:cNvPicPr>
            <p:nvPr/>
          </p:nvPicPr>
          <p:blipFill rotWithShape="1">
            <a:blip r:embed="rId2">
              <a:extLst>
                <a:ext uri="{28A0092B-C50C-407E-A947-70E740481C1C}">
                  <a14:useLocalDpi xmlns:a14="http://schemas.microsoft.com/office/drawing/2010/main" val="0"/>
                </a:ext>
              </a:extLst>
            </a:blip>
            <a:srcRect r="45499"/>
            <a:stretch/>
          </p:blipFill>
          <p:spPr>
            <a:xfrm>
              <a:off x="21320650" y="4338000"/>
              <a:ext cx="2700000" cy="4596059"/>
            </a:xfrm>
            <a:prstGeom prst="rect">
              <a:avLst/>
            </a:prstGeom>
          </p:spPr>
        </p:pic>
        <p:sp>
          <p:nvSpPr>
            <p:cNvPr id="27" name="页脚占位符 11">
              <a:extLst>
                <a:ext uri="{FF2B5EF4-FFF2-40B4-BE49-F238E27FC236}">
                  <a16:creationId xmlns="" xmlns:a16="http://schemas.microsoft.com/office/drawing/2014/main" id="{28275F5D-5E93-458B-B314-303ADEE56A96}"/>
                </a:ext>
              </a:extLst>
            </p:cNvPr>
            <p:cNvSpPr txBox="1">
              <a:spLocks/>
            </p:cNvSpPr>
            <p:nvPr/>
          </p:nvSpPr>
          <p:spPr>
            <a:xfrm>
              <a:off x="21715119" y="5933242"/>
              <a:ext cx="2285390" cy="1596555"/>
            </a:xfrm>
            <a:prstGeom prst="rect">
              <a:avLst/>
            </a:prstGeom>
          </p:spPr>
          <p:txBody>
            <a:bodyPr vert="horz" lIns="65384" tIns="32692" rIns="65384" bIns="32692" rtlCol="0" anchor="ctr"/>
            <a:lstStyle>
              <a:defPPr>
                <a:defRPr lang="zh-CN"/>
              </a:defPPr>
              <a:lvl1pPr marL="0" algn="l" defTabSz="1827530" rtl="0" eaLnBrk="1" latinLnBrk="0" hangingPunct="1">
                <a:defRPr sz="2400" b="1" kern="1200">
                  <a:solidFill>
                    <a:schemeClr val="tx1"/>
                  </a:solidFill>
                  <a:latin typeface="方正书宋_GBK" panose="03000509000000000000" pitchFamily="65" charset="-122"/>
                  <a:ea typeface="方正书宋_GBK" panose="03000509000000000000" pitchFamily="65" charset="-122"/>
                  <a:cs typeface="+mn-cs"/>
                </a:defRPr>
              </a:lvl1pPr>
              <a:lvl2pPr marL="913765" algn="l" defTabSz="1827530" rtl="0" eaLnBrk="1" latinLnBrk="0" hangingPunct="1">
                <a:defRPr sz="3600" kern="1200">
                  <a:solidFill>
                    <a:schemeClr val="tx1"/>
                  </a:solidFill>
                  <a:latin typeface="+mn-lt"/>
                  <a:ea typeface="+mn-ea"/>
                  <a:cs typeface="+mn-cs"/>
                </a:defRPr>
              </a:lvl2pPr>
              <a:lvl3pPr marL="1828165" algn="l" defTabSz="1827530" rtl="0" eaLnBrk="1" latinLnBrk="0" hangingPunct="1">
                <a:defRPr sz="3600" kern="1200">
                  <a:solidFill>
                    <a:schemeClr val="tx1"/>
                  </a:solidFill>
                  <a:latin typeface="+mn-lt"/>
                  <a:ea typeface="+mn-ea"/>
                  <a:cs typeface="+mn-cs"/>
                </a:defRPr>
              </a:lvl3pPr>
              <a:lvl4pPr marL="2741930" algn="l" defTabSz="1827530" rtl="0" eaLnBrk="1" latinLnBrk="0" hangingPunct="1">
                <a:defRPr sz="3600" kern="1200">
                  <a:solidFill>
                    <a:schemeClr val="tx1"/>
                  </a:solidFill>
                  <a:latin typeface="+mn-lt"/>
                  <a:ea typeface="+mn-ea"/>
                  <a:cs typeface="+mn-cs"/>
                </a:defRPr>
              </a:lvl4pPr>
              <a:lvl5pPr marL="3655695" algn="l" defTabSz="1827530" rtl="0" eaLnBrk="1" latinLnBrk="0" hangingPunct="1">
                <a:defRPr sz="3600" kern="1200">
                  <a:solidFill>
                    <a:schemeClr val="tx1"/>
                  </a:solidFill>
                  <a:latin typeface="+mn-lt"/>
                  <a:ea typeface="+mn-ea"/>
                  <a:cs typeface="+mn-cs"/>
                </a:defRPr>
              </a:lvl5pPr>
              <a:lvl6pPr marL="4570095" algn="l" defTabSz="1827530" rtl="0" eaLnBrk="1" latinLnBrk="0" hangingPunct="1">
                <a:defRPr sz="3600" kern="1200">
                  <a:solidFill>
                    <a:schemeClr val="tx1"/>
                  </a:solidFill>
                  <a:latin typeface="+mn-lt"/>
                  <a:ea typeface="+mn-ea"/>
                  <a:cs typeface="+mn-cs"/>
                </a:defRPr>
              </a:lvl6pPr>
              <a:lvl7pPr marL="5483860" algn="l" defTabSz="1827530" rtl="0" eaLnBrk="1" latinLnBrk="0" hangingPunct="1">
                <a:defRPr sz="3600" kern="1200">
                  <a:solidFill>
                    <a:schemeClr val="tx1"/>
                  </a:solidFill>
                  <a:latin typeface="+mn-lt"/>
                  <a:ea typeface="+mn-ea"/>
                  <a:cs typeface="+mn-cs"/>
                </a:defRPr>
              </a:lvl7pPr>
              <a:lvl8pPr marL="6397625" algn="l" defTabSz="1827530" rtl="0" eaLnBrk="1" latinLnBrk="0" hangingPunct="1">
                <a:defRPr sz="3600" kern="1200">
                  <a:solidFill>
                    <a:schemeClr val="tx1"/>
                  </a:solidFill>
                  <a:latin typeface="+mn-lt"/>
                  <a:ea typeface="+mn-ea"/>
                  <a:cs typeface="+mn-cs"/>
                </a:defRPr>
              </a:lvl8pPr>
              <a:lvl9pPr marL="7311390" algn="l" defTabSz="1827530" rtl="0" eaLnBrk="1" latinLnBrk="0" hangingPunct="1">
                <a:defRPr sz="3600" kern="1200">
                  <a:solidFill>
                    <a:schemeClr val="tx1"/>
                  </a:solidFill>
                  <a:latin typeface="+mn-lt"/>
                  <a:ea typeface="+mn-ea"/>
                  <a:cs typeface="+mn-cs"/>
                </a:defRPr>
              </a:lvl9pPr>
            </a:lstStyle>
            <a:p>
              <a:pPr algn="ctr"/>
              <a:r>
                <a:rPr lang="zh-CN" altLang="en-US" sz="3600" dirty="0">
                  <a:latin typeface="宋体" panose="02010600030101010101" pitchFamily="2" charset="-122"/>
                  <a:ea typeface="宋体" panose="02010600030101010101" pitchFamily="2" charset="-122"/>
                </a:rPr>
                <a:t>第</a:t>
              </a:r>
              <a:r>
                <a:rPr lang="en-US" altLang="zh-CN" sz="3600" dirty="0">
                  <a:latin typeface="宋体" panose="02010600030101010101" pitchFamily="2" charset="-122"/>
                  <a:ea typeface="宋体" panose="02010600030101010101" pitchFamily="2" charset="-122"/>
                  <a:cs typeface="Times New Roman" panose="02020603050405020304" pitchFamily="18" charset="0"/>
                </a:rPr>
                <a:t>8</a:t>
              </a:r>
              <a:r>
                <a:rPr lang="zh-CN" altLang="en-US" sz="3600" dirty="0">
                  <a:latin typeface="宋体" panose="02010600030101010101" pitchFamily="2" charset="-122"/>
                  <a:ea typeface="宋体" panose="02010600030101010101" pitchFamily="2" charset="-122"/>
                </a:rPr>
                <a:t>课  </a:t>
              </a:r>
              <a:endParaRPr lang="en-US" altLang="zh-CN" sz="3600" dirty="0">
                <a:latin typeface="宋体" panose="02010600030101010101" pitchFamily="2" charset="-122"/>
                <a:ea typeface="宋体" panose="02010600030101010101" pitchFamily="2" charset="-122"/>
              </a:endParaRPr>
            </a:p>
            <a:p>
              <a:pPr algn="ctr"/>
              <a:r>
                <a:rPr lang="zh-CN" altLang="en-US" sz="3600" dirty="0">
                  <a:latin typeface="宋体" panose="02010600030101010101" pitchFamily="2" charset="-122"/>
                  <a:ea typeface="宋体" panose="02010600030101010101" pitchFamily="2" charset="-122"/>
                </a:rPr>
                <a:t>第（</a:t>
              </a:r>
              <a:r>
                <a:rPr lang="en-US" altLang="zh-CN" sz="3600" dirty="0">
                  <a:latin typeface="宋体" panose="02010600030101010101" pitchFamily="2" charset="-122"/>
                  <a:ea typeface="宋体" panose="02010600030101010101" pitchFamily="2" charset="-122"/>
                  <a:cs typeface="Times New Roman" panose="02020603050405020304" pitchFamily="18" charset="0"/>
                </a:rPr>
                <a:t>1</a:t>
              </a:r>
              <a:r>
                <a:rPr lang="zh-CN" altLang="en-US" sz="3600" dirty="0">
                  <a:latin typeface="宋体" panose="02010600030101010101" pitchFamily="2" charset="-122"/>
                  <a:ea typeface="宋体" panose="02010600030101010101" pitchFamily="2" charset="-122"/>
                </a:rPr>
                <a:t>）题</a:t>
              </a:r>
            </a:p>
            <a:p>
              <a:pPr algn="ctr"/>
              <a:r>
                <a:rPr lang="en-US" altLang="zh-CN" sz="3600" dirty="0">
                  <a:solidFill>
                    <a:srgbClr val="FF0000"/>
                  </a:solidFill>
                  <a:latin typeface="宋体" panose="02010600030101010101" pitchFamily="2" charset="-122"/>
                  <a:ea typeface="宋体" panose="02010600030101010101" pitchFamily="2" charset="-122"/>
                </a:rPr>
                <a:t>P</a:t>
              </a:r>
              <a:r>
                <a:rPr lang="en-US" altLang="zh-CN" sz="3600" dirty="0">
                  <a:solidFill>
                    <a:srgbClr val="FF0000"/>
                  </a:solidFill>
                  <a:latin typeface="宋体" panose="02010600030101010101" pitchFamily="2" charset="-122"/>
                  <a:ea typeface="宋体" panose="02010600030101010101" pitchFamily="2" charset="-122"/>
                  <a:cs typeface="Times New Roman" panose="02020603050405020304" pitchFamily="18" charset="0"/>
                </a:rPr>
                <a:t>42</a:t>
              </a:r>
              <a:endParaRPr lang="zh-CN" altLang="en-US" sz="3600" dirty="0">
                <a:solidFill>
                  <a:srgbClr val="FF0000"/>
                </a:solidFill>
                <a:latin typeface="宋体" panose="02010600030101010101" pitchFamily="2" charset="-122"/>
                <a:ea typeface="宋体" panose="02010600030101010101" pitchFamily="2" charset="-122"/>
                <a:cs typeface="Times New Roman" panose="02020603050405020304" pitchFamily="18" charset="0"/>
              </a:endParaRPr>
            </a:p>
          </p:txBody>
        </p:sp>
      </p:grpSp>
      <p:sp>
        <p:nvSpPr>
          <p:cNvPr id="3" name="矩形 2">
            <a:extLst>
              <a:ext uri="{FF2B5EF4-FFF2-40B4-BE49-F238E27FC236}">
                <a16:creationId xmlns="" xmlns:a16="http://schemas.microsoft.com/office/drawing/2014/main" id="{D10AF633-C9AD-457B-A25C-6AF01C103A88}"/>
              </a:ext>
            </a:extLst>
          </p:cNvPr>
          <p:cNvSpPr/>
          <p:nvPr/>
        </p:nvSpPr>
        <p:spPr>
          <a:xfrm>
            <a:off x="1246243" y="9454281"/>
            <a:ext cx="20344408" cy="3748719"/>
          </a:xfrm>
          <a:prstGeom prst="rect">
            <a:avLst/>
          </a:prstGeom>
        </p:spPr>
        <p:txBody>
          <a:bodyPr wrap="square">
            <a:spAutoFit/>
          </a:bodyPr>
          <a:lstStyle/>
          <a:p>
            <a:pPr>
              <a:lnSpc>
                <a:spcPct val="110000"/>
              </a:lnSpc>
            </a:pPr>
            <a:r>
              <a:rPr lang="zh-CN" altLang="en-US" sz="5400" dirty="0">
                <a:solidFill>
                  <a:srgbClr val="FF0000"/>
                </a:solidFill>
                <a:latin typeface="黑体" panose="02010609060101010101" pitchFamily="49" charset="-122"/>
                <a:ea typeface="黑体" panose="02010609060101010101" pitchFamily="49" charset="-122"/>
              </a:rPr>
              <a:t>解析</a:t>
            </a:r>
            <a:r>
              <a:rPr lang="zh-CN" altLang="en-US" sz="5400" dirty="0">
                <a:solidFill>
                  <a:srgbClr val="FF0000"/>
                </a:solidFill>
              </a:rPr>
              <a:t>：</a:t>
            </a:r>
            <a:r>
              <a:rPr lang="zh-CN" altLang="en-US" sz="5400" b="1" dirty="0">
                <a:solidFill>
                  <a:srgbClr val="2A5CAA"/>
                </a:solidFill>
                <a:latin typeface="楷体" pitchFamily="49" charset="-122"/>
                <a:ea typeface="楷体" pitchFamily="49" charset="-122"/>
              </a:rPr>
              <a:t>改革推动了分封制的瓦解，故</a:t>
            </a:r>
            <a:r>
              <a:rPr lang="en-US" altLang="zh-CN" sz="5400" b="1" dirty="0">
                <a:solidFill>
                  <a:srgbClr val="2A5CAA"/>
                </a:solidFill>
                <a:latin typeface="楷体" pitchFamily="49" charset="-122"/>
                <a:ea typeface="楷体" pitchFamily="49" charset="-122"/>
              </a:rPr>
              <a:t>A</a:t>
            </a:r>
            <a:r>
              <a:rPr lang="zh-CN" altLang="en-US" sz="5400" b="1" dirty="0">
                <a:solidFill>
                  <a:srgbClr val="2A5CAA"/>
                </a:solidFill>
                <a:latin typeface="楷体" pitchFamily="49" charset="-122"/>
                <a:ea typeface="楷体" pitchFamily="49" charset="-122"/>
              </a:rPr>
              <a:t>项错误；改革推动土地兼并，故</a:t>
            </a:r>
            <a:r>
              <a:rPr lang="en-US" altLang="zh-CN" sz="5400" b="1" dirty="0">
                <a:solidFill>
                  <a:srgbClr val="2A5CAA"/>
                </a:solidFill>
                <a:latin typeface="楷体" pitchFamily="49" charset="-122"/>
                <a:ea typeface="楷体" pitchFamily="49" charset="-122"/>
              </a:rPr>
              <a:t>B</a:t>
            </a:r>
            <a:r>
              <a:rPr lang="zh-CN" altLang="en-US" sz="5400" b="1" dirty="0">
                <a:solidFill>
                  <a:srgbClr val="2A5CAA"/>
                </a:solidFill>
                <a:latin typeface="楷体" pitchFamily="49" charset="-122"/>
                <a:ea typeface="楷体" pitchFamily="49" charset="-122"/>
              </a:rPr>
              <a:t>项错误；材料没有体现儒家思想，故</a:t>
            </a:r>
            <a:r>
              <a:rPr lang="en-US" altLang="zh-CN" sz="5400" b="1" dirty="0">
                <a:solidFill>
                  <a:srgbClr val="2A5CAA"/>
                </a:solidFill>
                <a:latin typeface="楷体" pitchFamily="49" charset="-122"/>
                <a:ea typeface="楷体" pitchFamily="49" charset="-122"/>
              </a:rPr>
              <a:t>C</a:t>
            </a:r>
            <a:r>
              <a:rPr lang="zh-CN" altLang="en-US" sz="5400" b="1" dirty="0">
                <a:solidFill>
                  <a:srgbClr val="2A5CAA"/>
                </a:solidFill>
                <a:latin typeface="楷体" pitchFamily="49" charset="-122"/>
                <a:ea typeface="楷体" pitchFamily="49" charset="-122"/>
              </a:rPr>
              <a:t>项错误；春秋战国时期的税制改革，承认了土地私有的合法性，客观上促进了土地私有制的发展，故</a:t>
            </a:r>
            <a:r>
              <a:rPr lang="en-US" altLang="zh-CN" sz="5400" b="1" dirty="0">
                <a:solidFill>
                  <a:srgbClr val="2A5CAA"/>
                </a:solidFill>
                <a:latin typeface="楷体" pitchFamily="49" charset="-122"/>
                <a:ea typeface="楷体" pitchFamily="49" charset="-122"/>
              </a:rPr>
              <a:t>D</a:t>
            </a:r>
            <a:r>
              <a:rPr lang="zh-CN" altLang="en-US" sz="5400" b="1" dirty="0">
                <a:solidFill>
                  <a:srgbClr val="2A5CAA"/>
                </a:solidFill>
                <a:latin typeface="楷体" pitchFamily="49" charset="-122"/>
                <a:ea typeface="楷体" pitchFamily="49" charset="-122"/>
              </a:rPr>
              <a:t>项正确。</a:t>
            </a:r>
          </a:p>
        </p:txBody>
      </p:sp>
      <p:grpSp>
        <p:nvGrpSpPr>
          <p:cNvPr id="12" name="组合 11">
            <a:extLst>
              <a:ext uri="{FF2B5EF4-FFF2-40B4-BE49-F238E27FC236}">
                <a16:creationId xmlns="" xmlns:a16="http://schemas.microsoft.com/office/drawing/2014/main" id="{DE5E80A0-5DF4-48C5-9BBE-EC9C0439A2D6}"/>
              </a:ext>
            </a:extLst>
          </p:cNvPr>
          <p:cNvGrpSpPr/>
          <p:nvPr/>
        </p:nvGrpSpPr>
        <p:grpSpPr>
          <a:xfrm>
            <a:off x="1265164" y="736542"/>
            <a:ext cx="4272250" cy="855000"/>
            <a:chOff x="1265164" y="736542"/>
            <a:chExt cx="4272250" cy="855000"/>
          </a:xfrm>
        </p:grpSpPr>
        <p:sp>
          <p:nvSpPr>
            <p:cNvPr id="13" name="椭圆 12">
              <a:extLst>
                <a:ext uri="{FF2B5EF4-FFF2-40B4-BE49-F238E27FC236}">
                  <a16:creationId xmlns="" xmlns:a16="http://schemas.microsoft.com/office/drawing/2014/main" id="{1DFAF587-FD9E-4ABA-B416-88FDD9D788F1}"/>
                </a:ext>
              </a:extLst>
            </p:cNvPr>
            <p:cNvSpPr/>
            <p:nvPr/>
          </p:nvSpPr>
          <p:spPr>
            <a:xfrm>
              <a:off x="1265164" y="736542"/>
              <a:ext cx="855000" cy="855000"/>
            </a:xfrm>
            <a:prstGeom prst="ellipse">
              <a:avLst/>
            </a:prstGeom>
            <a:solidFill>
              <a:srgbClr val="00AE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4800" b="1" dirty="0"/>
                <a:t>三</a:t>
              </a:r>
            </a:p>
          </p:txBody>
        </p:sp>
        <p:sp>
          <p:nvSpPr>
            <p:cNvPr id="14" name="椭圆 13">
              <a:extLst>
                <a:ext uri="{FF2B5EF4-FFF2-40B4-BE49-F238E27FC236}">
                  <a16:creationId xmlns="" xmlns:a16="http://schemas.microsoft.com/office/drawing/2014/main" id="{7A91DE96-A8C1-4EC5-A4DF-0F031932AEF4}"/>
                </a:ext>
              </a:extLst>
            </p:cNvPr>
            <p:cNvSpPr/>
            <p:nvPr/>
          </p:nvSpPr>
          <p:spPr>
            <a:xfrm>
              <a:off x="2120164" y="736542"/>
              <a:ext cx="855000" cy="855000"/>
            </a:xfrm>
            <a:prstGeom prst="ellipse">
              <a:avLst/>
            </a:prstGeom>
            <a:solidFill>
              <a:srgbClr val="00AE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4800" b="1" dirty="0"/>
                <a:t>组</a:t>
              </a:r>
            </a:p>
          </p:txBody>
        </p:sp>
        <p:sp>
          <p:nvSpPr>
            <p:cNvPr id="15" name="椭圆 14">
              <a:extLst>
                <a:ext uri="{FF2B5EF4-FFF2-40B4-BE49-F238E27FC236}">
                  <a16:creationId xmlns="" xmlns:a16="http://schemas.microsoft.com/office/drawing/2014/main" id="{33471659-237D-4FE2-8C75-23AE3F9383AA}"/>
                </a:ext>
              </a:extLst>
            </p:cNvPr>
            <p:cNvSpPr/>
            <p:nvPr/>
          </p:nvSpPr>
          <p:spPr>
            <a:xfrm>
              <a:off x="2975164" y="736542"/>
              <a:ext cx="855000" cy="855000"/>
            </a:xfrm>
            <a:prstGeom prst="ellipse">
              <a:avLst/>
            </a:prstGeom>
            <a:solidFill>
              <a:srgbClr val="00AE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4800" b="1" dirty="0"/>
                <a:t>题</a:t>
              </a:r>
            </a:p>
          </p:txBody>
        </p:sp>
        <p:sp>
          <p:nvSpPr>
            <p:cNvPr id="16" name="椭圆 15">
              <a:extLst>
                <a:ext uri="{FF2B5EF4-FFF2-40B4-BE49-F238E27FC236}">
                  <a16:creationId xmlns="" xmlns:a16="http://schemas.microsoft.com/office/drawing/2014/main" id="{5BAEB2DE-9074-48E7-8ABC-A3B90BBD349D}"/>
                </a:ext>
              </a:extLst>
            </p:cNvPr>
            <p:cNvSpPr/>
            <p:nvPr/>
          </p:nvSpPr>
          <p:spPr>
            <a:xfrm>
              <a:off x="3827414" y="736542"/>
              <a:ext cx="855000" cy="855000"/>
            </a:xfrm>
            <a:prstGeom prst="ellipse">
              <a:avLst/>
            </a:prstGeom>
            <a:solidFill>
              <a:srgbClr val="00AE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4800" b="1" dirty="0"/>
                <a:t>讲</a:t>
              </a:r>
            </a:p>
          </p:txBody>
        </p:sp>
        <p:sp>
          <p:nvSpPr>
            <p:cNvPr id="17" name="椭圆 16">
              <a:extLst>
                <a:ext uri="{FF2B5EF4-FFF2-40B4-BE49-F238E27FC236}">
                  <a16:creationId xmlns="" xmlns:a16="http://schemas.microsoft.com/office/drawing/2014/main" id="{7A681F9B-A515-4A27-B54D-78403A986C4D}"/>
                </a:ext>
              </a:extLst>
            </p:cNvPr>
            <p:cNvSpPr/>
            <p:nvPr/>
          </p:nvSpPr>
          <p:spPr>
            <a:xfrm>
              <a:off x="4682414" y="736542"/>
              <a:ext cx="855000" cy="855000"/>
            </a:xfrm>
            <a:prstGeom prst="ellipse">
              <a:avLst/>
            </a:prstGeom>
            <a:solidFill>
              <a:srgbClr val="00AE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4800" b="1" dirty="0"/>
                <a:t>透</a:t>
              </a:r>
            </a:p>
          </p:txBody>
        </p:sp>
      </p:grpSp>
      <p:sp>
        <p:nvSpPr>
          <p:cNvPr id="7" name="文本框 6">
            <a:extLst>
              <a:ext uri="{FF2B5EF4-FFF2-40B4-BE49-F238E27FC236}">
                <a16:creationId xmlns="" xmlns:a16="http://schemas.microsoft.com/office/drawing/2014/main" id="{98549D33-C230-49BB-B3F4-ACB1DE1299A9}"/>
              </a:ext>
            </a:extLst>
          </p:cNvPr>
          <p:cNvSpPr txBox="1"/>
          <p:nvPr/>
        </p:nvSpPr>
        <p:spPr>
          <a:xfrm>
            <a:off x="1364844" y="5203349"/>
            <a:ext cx="11473903" cy="4302716"/>
          </a:xfrm>
          <a:prstGeom prst="rect">
            <a:avLst/>
          </a:prstGeom>
          <a:noFill/>
        </p:spPr>
        <p:txBody>
          <a:bodyPr wrap="square" rtlCol="0">
            <a:spAutoFit/>
          </a:bodyPr>
          <a:lstStyle/>
          <a:p>
            <a:pPr>
              <a:lnSpc>
                <a:spcPct val="110000"/>
              </a:lnSpc>
            </a:pPr>
            <a:r>
              <a:rPr lang="en-US" altLang="zh-CN" sz="5400" b="1" spc="-150" dirty="0">
                <a:latin typeface="+mn-ea"/>
              </a:rPr>
              <a:t>A.</a:t>
            </a:r>
            <a:r>
              <a:rPr lang="zh-CN" altLang="en-US" sz="5400" b="1" spc="-150" dirty="0">
                <a:latin typeface="+mn-ea"/>
              </a:rPr>
              <a:t>巩固了西周以来的分封制度</a:t>
            </a:r>
          </a:p>
          <a:p>
            <a:pPr>
              <a:lnSpc>
                <a:spcPct val="110000"/>
              </a:lnSpc>
            </a:pPr>
            <a:r>
              <a:rPr lang="en-US" altLang="zh-CN" sz="5400" b="1" spc="-150" dirty="0">
                <a:latin typeface="+mn-ea"/>
              </a:rPr>
              <a:t>B.</a:t>
            </a:r>
            <a:r>
              <a:rPr lang="zh-CN" altLang="en-US" sz="5400" b="1" spc="-150" dirty="0">
                <a:latin typeface="+mn-ea"/>
              </a:rPr>
              <a:t>抑制了土地兼并的发展趋势</a:t>
            </a:r>
          </a:p>
          <a:p>
            <a:pPr>
              <a:lnSpc>
                <a:spcPct val="110000"/>
              </a:lnSpc>
            </a:pPr>
            <a:r>
              <a:rPr lang="en-US" altLang="zh-CN" sz="5400" b="1" spc="-150" dirty="0">
                <a:latin typeface="+mn-ea"/>
              </a:rPr>
              <a:t>C.</a:t>
            </a:r>
            <a:r>
              <a:rPr lang="zh-CN" altLang="en-US" sz="5400" b="1" spc="-150" dirty="0">
                <a:latin typeface="+mn-ea"/>
              </a:rPr>
              <a:t>是孟子仁政主张的实践运用</a:t>
            </a:r>
          </a:p>
          <a:p>
            <a:pPr>
              <a:lnSpc>
                <a:spcPct val="110000"/>
              </a:lnSpc>
            </a:pPr>
            <a:r>
              <a:rPr lang="en-US" altLang="zh-CN" sz="5400" b="1" spc="-150" dirty="0">
                <a:latin typeface="+mn-ea"/>
              </a:rPr>
              <a:t>D.</a:t>
            </a:r>
            <a:r>
              <a:rPr lang="zh-CN" altLang="en-US" sz="5400" b="1" spc="-150" dirty="0">
                <a:latin typeface="+mn-ea"/>
              </a:rPr>
              <a:t>促进了土地私有制度的发展</a:t>
            </a:r>
            <a:endParaRPr lang="en-US" altLang="zh-CN" sz="5400" b="1" dirty="0">
              <a:latin typeface="+mn-ea"/>
            </a:endParaRPr>
          </a:p>
          <a:p>
            <a:endParaRPr lang="zh-CN" altLang="en-US" dirty="0"/>
          </a:p>
        </p:txBody>
      </p:sp>
      <p:sp>
        <p:nvSpPr>
          <p:cNvPr id="8" name="文本框 7">
            <a:extLst>
              <a:ext uri="{FF2B5EF4-FFF2-40B4-BE49-F238E27FC236}">
                <a16:creationId xmlns="" xmlns:a16="http://schemas.microsoft.com/office/drawing/2014/main" id="{9E6AB42A-6DE3-4DB4-A5DC-C47CF0731EE0}"/>
              </a:ext>
            </a:extLst>
          </p:cNvPr>
          <p:cNvSpPr txBox="1"/>
          <p:nvPr/>
        </p:nvSpPr>
        <p:spPr>
          <a:xfrm>
            <a:off x="7269667" y="3558243"/>
            <a:ext cx="1305000" cy="923330"/>
          </a:xfrm>
          <a:prstGeom prst="rect">
            <a:avLst/>
          </a:prstGeom>
          <a:noFill/>
        </p:spPr>
        <p:txBody>
          <a:bodyPr wrap="square" rtlCol="0">
            <a:spAutoFit/>
          </a:bodyPr>
          <a:lstStyle/>
          <a:p>
            <a:r>
              <a:rPr lang="en-US" altLang="zh-CN" sz="5400" dirty="0">
                <a:solidFill>
                  <a:srgbClr val="FF0000"/>
                </a:solidFill>
                <a:latin typeface="+mn-ea"/>
              </a:rPr>
              <a:t>D</a:t>
            </a:r>
            <a:endParaRPr lang="zh-CN" altLang="en-US" sz="5400" dirty="0">
              <a:solidFill>
                <a:srgbClr val="FF0000"/>
              </a:solidFill>
              <a:latin typeface="+mn-ea"/>
            </a:endParaRPr>
          </a:p>
        </p:txBody>
      </p:sp>
    </p:spTree>
    <p:extLst>
      <p:ext uri="{BB962C8B-B14F-4D97-AF65-F5344CB8AC3E}">
        <p14:creationId xmlns:p14="http://schemas.microsoft.com/office/powerpoint/2010/main" val="439461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
            <a:extLst>
              <a:ext uri="{FF2B5EF4-FFF2-40B4-BE49-F238E27FC236}">
                <a16:creationId xmlns="" xmlns:a16="http://schemas.microsoft.com/office/drawing/2014/main" id="{8C19A468-4FEE-4E3D-B480-7EFD89C60EB8}"/>
              </a:ext>
            </a:extLst>
          </p:cNvPr>
          <p:cNvSpPr txBox="1"/>
          <p:nvPr/>
        </p:nvSpPr>
        <p:spPr>
          <a:xfrm>
            <a:off x="1250650" y="704043"/>
            <a:ext cx="22365000" cy="1920526"/>
          </a:xfrm>
          <a:prstGeom prst="rect">
            <a:avLst/>
          </a:prstGeom>
          <a:noFill/>
        </p:spPr>
        <p:txBody>
          <a:bodyPr wrap="square" rtlCol="0">
            <a:spAutoFit/>
          </a:bodyPr>
          <a:lstStyle/>
          <a:p>
            <a:pPr>
              <a:lnSpc>
                <a:spcPct val="110000"/>
              </a:lnSpc>
            </a:pPr>
            <a:r>
              <a:rPr lang="zh-CN" altLang="en-US" sz="5400" b="1" spc="-150" dirty="0">
                <a:latin typeface="+mn-ea"/>
              </a:rPr>
              <a:t>（</a:t>
            </a:r>
            <a:r>
              <a:rPr lang="en-US" altLang="zh-CN" sz="5400" b="1" spc="-150" dirty="0">
                <a:latin typeface="+mn-ea"/>
              </a:rPr>
              <a:t>2</a:t>
            </a:r>
            <a:r>
              <a:rPr lang="zh-CN" altLang="en-US" sz="5400" b="1" spc="-150" dirty="0">
                <a:latin typeface="+mn-ea"/>
              </a:rPr>
              <a:t>）从西周时期的“溥天之下，莫非王土”到战国时期的“废井田，开阡陌”，直接反映了（    ）</a:t>
            </a:r>
          </a:p>
        </p:txBody>
      </p:sp>
      <p:grpSp>
        <p:nvGrpSpPr>
          <p:cNvPr id="2" name="组合 1">
            <a:extLst>
              <a:ext uri="{FF2B5EF4-FFF2-40B4-BE49-F238E27FC236}">
                <a16:creationId xmlns="" xmlns:a16="http://schemas.microsoft.com/office/drawing/2014/main" id="{9A342A3B-2BE7-4216-9A57-FDE09766DE9C}"/>
              </a:ext>
            </a:extLst>
          </p:cNvPr>
          <p:cNvGrpSpPr/>
          <p:nvPr/>
        </p:nvGrpSpPr>
        <p:grpSpPr>
          <a:xfrm>
            <a:off x="21320650" y="4338000"/>
            <a:ext cx="2700000" cy="4596059"/>
            <a:chOff x="21320650" y="4338000"/>
            <a:chExt cx="2700000" cy="4596059"/>
          </a:xfrm>
        </p:grpSpPr>
        <p:pic>
          <p:nvPicPr>
            <p:cNvPr id="53" name="图片 52">
              <a:extLst>
                <a:ext uri="{FF2B5EF4-FFF2-40B4-BE49-F238E27FC236}">
                  <a16:creationId xmlns="" xmlns:a16="http://schemas.microsoft.com/office/drawing/2014/main" id="{DDB4CE5B-A8C8-4061-8455-6F1A5733A209}"/>
                </a:ext>
              </a:extLst>
            </p:cNvPr>
            <p:cNvPicPr>
              <a:picLocks noChangeAspect="1"/>
            </p:cNvPicPr>
            <p:nvPr/>
          </p:nvPicPr>
          <p:blipFill rotWithShape="1">
            <a:blip r:embed="rId2">
              <a:extLst>
                <a:ext uri="{28A0092B-C50C-407E-A947-70E740481C1C}">
                  <a14:useLocalDpi xmlns:a14="http://schemas.microsoft.com/office/drawing/2010/main" val="0"/>
                </a:ext>
              </a:extLst>
            </a:blip>
            <a:srcRect r="45499"/>
            <a:stretch/>
          </p:blipFill>
          <p:spPr>
            <a:xfrm>
              <a:off x="21320650" y="4338000"/>
              <a:ext cx="2700000" cy="4596059"/>
            </a:xfrm>
            <a:prstGeom prst="rect">
              <a:avLst/>
            </a:prstGeom>
          </p:spPr>
        </p:pic>
        <p:sp>
          <p:nvSpPr>
            <p:cNvPr id="27" name="页脚占位符 11">
              <a:extLst>
                <a:ext uri="{FF2B5EF4-FFF2-40B4-BE49-F238E27FC236}">
                  <a16:creationId xmlns="" xmlns:a16="http://schemas.microsoft.com/office/drawing/2014/main" id="{28275F5D-5E93-458B-B314-303ADEE56A96}"/>
                </a:ext>
              </a:extLst>
            </p:cNvPr>
            <p:cNvSpPr txBox="1">
              <a:spLocks/>
            </p:cNvSpPr>
            <p:nvPr/>
          </p:nvSpPr>
          <p:spPr>
            <a:xfrm>
              <a:off x="21715119" y="5933242"/>
              <a:ext cx="2285390" cy="1596555"/>
            </a:xfrm>
            <a:prstGeom prst="rect">
              <a:avLst/>
            </a:prstGeom>
          </p:spPr>
          <p:txBody>
            <a:bodyPr vert="horz" lIns="65384" tIns="32692" rIns="65384" bIns="32692" rtlCol="0" anchor="ctr"/>
            <a:lstStyle>
              <a:defPPr>
                <a:defRPr lang="zh-CN"/>
              </a:defPPr>
              <a:lvl1pPr marL="0" algn="l" defTabSz="1827530" rtl="0" eaLnBrk="1" latinLnBrk="0" hangingPunct="1">
                <a:defRPr sz="2400" b="1" kern="1200">
                  <a:solidFill>
                    <a:schemeClr val="tx1"/>
                  </a:solidFill>
                  <a:latin typeface="方正书宋_GBK" panose="03000509000000000000" pitchFamily="65" charset="-122"/>
                  <a:ea typeface="方正书宋_GBK" panose="03000509000000000000" pitchFamily="65" charset="-122"/>
                  <a:cs typeface="+mn-cs"/>
                </a:defRPr>
              </a:lvl1pPr>
              <a:lvl2pPr marL="913765" algn="l" defTabSz="1827530" rtl="0" eaLnBrk="1" latinLnBrk="0" hangingPunct="1">
                <a:defRPr sz="3600" kern="1200">
                  <a:solidFill>
                    <a:schemeClr val="tx1"/>
                  </a:solidFill>
                  <a:latin typeface="+mn-lt"/>
                  <a:ea typeface="+mn-ea"/>
                  <a:cs typeface="+mn-cs"/>
                </a:defRPr>
              </a:lvl2pPr>
              <a:lvl3pPr marL="1828165" algn="l" defTabSz="1827530" rtl="0" eaLnBrk="1" latinLnBrk="0" hangingPunct="1">
                <a:defRPr sz="3600" kern="1200">
                  <a:solidFill>
                    <a:schemeClr val="tx1"/>
                  </a:solidFill>
                  <a:latin typeface="+mn-lt"/>
                  <a:ea typeface="+mn-ea"/>
                  <a:cs typeface="+mn-cs"/>
                </a:defRPr>
              </a:lvl3pPr>
              <a:lvl4pPr marL="2741930" algn="l" defTabSz="1827530" rtl="0" eaLnBrk="1" latinLnBrk="0" hangingPunct="1">
                <a:defRPr sz="3600" kern="1200">
                  <a:solidFill>
                    <a:schemeClr val="tx1"/>
                  </a:solidFill>
                  <a:latin typeface="+mn-lt"/>
                  <a:ea typeface="+mn-ea"/>
                  <a:cs typeface="+mn-cs"/>
                </a:defRPr>
              </a:lvl4pPr>
              <a:lvl5pPr marL="3655695" algn="l" defTabSz="1827530" rtl="0" eaLnBrk="1" latinLnBrk="0" hangingPunct="1">
                <a:defRPr sz="3600" kern="1200">
                  <a:solidFill>
                    <a:schemeClr val="tx1"/>
                  </a:solidFill>
                  <a:latin typeface="+mn-lt"/>
                  <a:ea typeface="+mn-ea"/>
                  <a:cs typeface="+mn-cs"/>
                </a:defRPr>
              </a:lvl5pPr>
              <a:lvl6pPr marL="4570095" algn="l" defTabSz="1827530" rtl="0" eaLnBrk="1" latinLnBrk="0" hangingPunct="1">
                <a:defRPr sz="3600" kern="1200">
                  <a:solidFill>
                    <a:schemeClr val="tx1"/>
                  </a:solidFill>
                  <a:latin typeface="+mn-lt"/>
                  <a:ea typeface="+mn-ea"/>
                  <a:cs typeface="+mn-cs"/>
                </a:defRPr>
              </a:lvl6pPr>
              <a:lvl7pPr marL="5483860" algn="l" defTabSz="1827530" rtl="0" eaLnBrk="1" latinLnBrk="0" hangingPunct="1">
                <a:defRPr sz="3600" kern="1200">
                  <a:solidFill>
                    <a:schemeClr val="tx1"/>
                  </a:solidFill>
                  <a:latin typeface="+mn-lt"/>
                  <a:ea typeface="+mn-ea"/>
                  <a:cs typeface="+mn-cs"/>
                </a:defRPr>
              </a:lvl7pPr>
              <a:lvl8pPr marL="6397625" algn="l" defTabSz="1827530" rtl="0" eaLnBrk="1" latinLnBrk="0" hangingPunct="1">
                <a:defRPr sz="3600" kern="1200">
                  <a:solidFill>
                    <a:schemeClr val="tx1"/>
                  </a:solidFill>
                  <a:latin typeface="+mn-lt"/>
                  <a:ea typeface="+mn-ea"/>
                  <a:cs typeface="+mn-cs"/>
                </a:defRPr>
              </a:lvl8pPr>
              <a:lvl9pPr marL="7311390" algn="l" defTabSz="1827530" rtl="0" eaLnBrk="1" latinLnBrk="0" hangingPunct="1">
                <a:defRPr sz="3600" kern="1200">
                  <a:solidFill>
                    <a:schemeClr val="tx1"/>
                  </a:solidFill>
                  <a:latin typeface="+mn-lt"/>
                  <a:ea typeface="+mn-ea"/>
                  <a:cs typeface="+mn-cs"/>
                </a:defRPr>
              </a:lvl9pPr>
            </a:lstStyle>
            <a:p>
              <a:pPr algn="ctr"/>
              <a:r>
                <a:rPr lang="zh-CN" altLang="en-US" sz="3600" dirty="0">
                  <a:latin typeface="宋体" panose="02010600030101010101" pitchFamily="2" charset="-122"/>
                  <a:ea typeface="宋体" panose="02010600030101010101" pitchFamily="2" charset="-122"/>
                </a:rPr>
                <a:t>第</a:t>
              </a:r>
              <a:r>
                <a:rPr lang="en-US" altLang="zh-CN" sz="3600" dirty="0">
                  <a:latin typeface="宋体" panose="02010600030101010101" pitchFamily="2" charset="-122"/>
                  <a:ea typeface="宋体" panose="02010600030101010101" pitchFamily="2" charset="-122"/>
                  <a:cs typeface="Times New Roman" panose="02020603050405020304" pitchFamily="18" charset="0"/>
                </a:rPr>
                <a:t>8</a:t>
              </a:r>
              <a:r>
                <a:rPr lang="zh-CN" altLang="en-US" sz="3600" dirty="0">
                  <a:latin typeface="宋体" panose="02010600030101010101" pitchFamily="2" charset="-122"/>
                  <a:ea typeface="宋体" panose="02010600030101010101" pitchFamily="2" charset="-122"/>
                </a:rPr>
                <a:t>课  </a:t>
              </a:r>
              <a:endParaRPr lang="en-US" altLang="zh-CN" sz="3600" dirty="0">
                <a:latin typeface="宋体" panose="02010600030101010101" pitchFamily="2" charset="-122"/>
                <a:ea typeface="宋体" panose="02010600030101010101" pitchFamily="2" charset="-122"/>
              </a:endParaRPr>
            </a:p>
            <a:p>
              <a:pPr algn="ctr"/>
              <a:r>
                <a:rPr lang="zh-CN" altLang="en-US" sz="3600" dirty="0">
                  <a:latin typeface="宋体" panose="02010600030101010101" pitchFamily="2" charset="-122"/>
                  <a:ea typeface="宋体" panose="02010600030101010101" pitchFamily="2" charset="-122"/>
                </a:rPr>
                <a:t>第（</a:t>
              </a:r>
              <a:r>
                <a:rPr lang="en-US" altLang="zh-CN" sz="3600" dirty="0">
                  <a:latin typeface="宋体" panose="02010600030101010101" pitchFamily="2" charset="-122"/>
                  <a:ea typeface="宋体" panose="02010600030101010101" pitchFamily="2" charset="-122"/>
                  <a:cs typeface="Times New Roman" panose="02020603050405020304" pitchFamily="18" charset="0"/>
                </a:rPr>
                <a:t>2</a:t>
              </a:r>
              <a:r>
                <a:rPr lang="zh-CN" altLang="en-US" sz="3600" dirty="0">
                  <a:latin typeface="宋体" panose="02010600030101010101" pitchFamily="2" charset="-122"/>
                  <a:ea typeface="宋体" panose="02010600030101010101" pitchFamily="2" charset="-122"/>
                </a:rPr>
                <a:t>）题</a:t>
              </a:r>
            </a:p>
            <a:p>
              <a:pPr algn="ctr"/>
              <a:r>
                <a:rPr lang="en-US" altLang="zh-CN" sz="3600" dirty="0">
                  <a:solidFill>
                    <a:srgbClr val="FF0000"/>
                  </a:solidFill>
                  <a:latin typeface="宋体" panose="02010600030101010101" pitchFamily="2" charset="-122"/>
                  <a:ea typeface="宋体" panose="02010600030101010101" pitchFamily="2" charset="-122"/>
                </a:rPr>
                <a:t>P</a:t>
              </a:r>
              <a:r>
                <a:rPr lang="en-US" altLang="zh-CN" sz="3600" dirty="0">
                  <a:solidFill>
                    <a:srgbClr val="FF0000"/>
                  </a:solidFill>
                  <a:latin typeface="宋体" panose="02010600030101010101" pitchFamily="2" charset="-122"/>
                  <a:ea typeface="宋体" panose="02010600030101010101" pitchFamily="2" charset="-122"/>
                  <a:cs typeface="Times New Roman" panose="02020603050405020304" pitchFamily="18" charset="0"/>
                </a:rPr>
                <a:t>42</a:t>
              </a:r>
              <a:endParaRPr lang="zh-CN" altLang="en-US" sz="3600" dirty="0">
                <a:solidFill>
                  <a:srgbClr val="FF0000"/>
                </a:solidFill>
                <a:latin typeface="宋体" panose="02010600030101010101" pitchFamily="2" charset="-122"/>
                <a:ea typeface="宋体" panose="02010600030101010101" pitchFamily="2" charset="-122"/>
                <a:cs typeface="Times New Roman" panose="02020603050405020304" pitchFamily="18" charset="0"/>
              </a:endParaRPr>
            </a:p>
          </p:txBody>
        </p:sp>
      </p:grpSp>
      <p:sp>
        <p:nvSpPr>
          <p:cNvPr id="10" name="矩形 9">
            <a:extLst>
              <a:ext uri="{FF2B5EF4-FFF2-40B4-BE49-F238E27FC236}">
                <a16:creationId xmlns="" xmlns:a16="http://schemas.microsoft.com/office/drawing/2014/main" id="{01034CB6-669B-4C44-9ACF-036BB4A746B0}"/>
              </a:ext>
            </a:extLst>
          </p:cNvPr>
          <p:cNvSpPr/>
          <p:nvPr/>
        </p:nvSpPr>
        <p:spPr>
          <a:xfrm>
            <a:off x="1309467" y="3202167"/>
            <a:ext cx="19984982" cy="3748719"/>
          </a:xfrm>
          <a:prstGeom prst="rect">
            <a:avLst/>
          </a:prstGeom>
        </p:spPr>
        <p:txBody>
          <a:bodyPr wrap="square">
            <a:spAutoFit/>
          </a:bodyPr>
          <a:lstStyle/>
          <a:p>
            <a:pPr>
              <a:lnSpc>
                <a:spcPct val="110000"/>
              </a:lnSpc>
            </a:pPr>
            <a:r>
              <a:rPr lang="en-US" altLang="zh-CN" sz="5400" b="1" spc="-150" dirty="0">
                <a:latin typeface="+mn-ea"/>
              </a:rPr>
              <a:t>A.</a:t>
            </a:r>
            <a:r>
              <a:rPr lang="zh-CN" altLang="en-US" sz="5400" b="1" spc="-150" dirty="0">
                <a:latin typeface="+mn-ea"/>
              </a:rPr>
              <a:t>王权的加强</a:t>
            </a:r>
            <a:endParaRPr lang="en-US" altLang="zh-CN" sz="5400" b="1" spc="-150" dirty="0">
              <a:latin typeface="+mn-ea"/>
            </a:endParaRPr>
          </a:p>
          <a:p>
            <a:pPr>
              <a:lnSpc>
                <a:spcPct val="110000"/>
              </a:lnSpc>
            </a:pPr>
            <a:r>
              <a:rPr lang="en-US" altLang="zh-CN" sz="5400" b="1" spc="-150" dirty="0">
                <a:latin typeface="+mn-ea"/>
              </a:rPr>
              <a:t>B.</a:t>
            </a:r>
            <a:r>
              <a:rPr lang="zh-CN" altLang="en-US" sz="5400" b="1" spc="-150" dirty="0">
                <a:latin typeface="+mn-ea"/>
              </a:rPr>
              <a:t>西周政权被推翻</a:t>
            </a:r>
          </a:p>
          <a:p>
            <a:pPr>
              <a:lnSpc>
                <a:spcPct val="110000"/>
              </a:lnSpc>
            </a:pPr>
            <a:r>
              <a:rPr lang="en-US" altLang="zh-CN" sz="5400" b="1" spc="-150" dirty="0">
                <a:latin typeface="+mn-ea"/>
              </a:rPr>
              <a:t>C.</a:t>
            </a:r>
            <a:r>
              <a:rPr lang="zh-CN" altLang="en-US" sz="5400" b="1" spc="-150" dirty="0">
                <a:latin typeface="+mn-ea"/>
              </a:rPr>
              <a:t>上层建筑发生变化</a:t>
            </a:r>
            <a:endParaRPr lang="en-US" altLang="zh-CN" sz="5400" b="1" spc="-150" dirty="0">
              <a:latin typeface="+mn-ea"/>
            </a:endParaRPr>
          </a:p>
          <a:p>
            <a:pPr>
              <a:lnSpc>
                <a:spcPct val="110000"/>
              </a:lnSpc>
            </a:pPr>
            <a:r>
              <a:rPr lang="en-US" altLang="zh-CN" sz="5400" b="1" spc="-150" dirty="0">
                <a:latin typeface="+mn-ea"/>
              </a:rPr>
              <a:t>D.</a:t>
            </a:r>
            <a:r>
              <a:rPr lang="zh-CN" altLang="en-US" sz="5400" b="1" spc="-150" dirty="0">
                <a:latin typeface="+mn-ea"/>
              </a:rPr>
              <a:t>土地所有制发生变化</a:t>
            </a:r>
          </a:p>
        </p:txBody>
      </p:sp>
      <p:sp>
        <p:nvSpPr>
          <p:cNvPr id="3" name="矩形 2">
            <a:extLst>
              <a:ext uri="{FF2B5EF4-FFF2-40B4-BE49-F238E27FC236}">
                <a16:creationId xmlns="" xmlns:a16="http://schemas.microsoft.com/office/drawing/2014/main" id="{D10AF633-C9AD-457B-A25C-6AF01C103A88}"/>
              </a:ext>
            </a:extLst>
          </p:cNvPr>
          <p:cNvSpPr/>
          <p:nvPr/>
        </p:nvSpPr>
        <p:spPr>
          <a:xfrm>
            <a:off x="1250650" y="7528484"/>
            <a:ext cx="20745052" cy="3637086"/>
          </a:xfrm>
          <a:prstGeom prst="rect">
            <a:avLst/>
          </a:prstGeom>
        </p:spPr>
        <p:txBody>
          <a:bodyPr wrap="square">
            <a:spAutoFit/>
          </a:bodyPr>
          <a:lstStyle/>
          <a:p>
            <a:pPr>
              <a:lnSpc>
                <a:spcPct val="110000"/>
              </a:lnSpc>
            </a:pPr>
            <a:r>
              <a:rPr lang="zh-CN" altLang="en-US" sz="5400" dirty="0">
                <a:solidFill>
                  <a:srgbClr val="FF0000"/>
                </a:solidFill>
                <a:latin typeface="黑体" panose="02010609060101010101" pitchFamily="49" charset="-122"/>
                <a:ea typeface="黑体" panose="02010609060101010101" pitchFamily="49" charset="-122"/>
              </a:rPr>
              <a:t>解析</a:t>
            </a:r>
            <a:r>
              <a:rPr lang="zh-CN" altLang="en-US" sz="5400" dirty="0">
                <a:solidFill>
                  <a:srgbClr val="FF0000"/>
                </a:solidFill>
              </a:rPr>
              <a:t>：</a:t>
            </a:r>
            <a:r>
              <a:rPr lang="zh-CN" altLang="en-US" sz="5400" b="1" dirty="0">
                <a:solidFill>
                  <a:srgbClr val="2A5CAA"/>
                </a:solidFill>
                <a:latin typeface="楷体" pitchFamily="49" charset="-122"/>
                <a:ea typeface="楷体" pitchFamily="49" charset="-122"/>
              </a:rPr>
              <a:t>西周时期实行井田制，“溥天之下，莫非王土”是国有土地制度的典型特征；战国时期商鞅变法“废井田，开阡陌”，以法律形式确立封建土地私有制，由此可见土地所有制由国有转向私有，因此选</a:t>
            </a:r>
            <a:r>
              <a:rPr lang="en-US" altLang="zh-CN" sz="5400" b="1" dirty="0">
                <a:solidFill>
                  <a:srgbClr val="2A5CAA"/>
                </a:solidFill>
                <a:latin typeface="楷体" pitchFamily="49" charset="-122"/>
                <a:ea typeface="楷体" pitchFamily="49" charset="-122"/>
              </a:rPr>
              <a:t>D</a:t>
            </a:r>
            <a:r>
              <a:rPr lang="zh-CN" altLang="en-US" sz="5400" b="1" dirty="0">
                <a:solidFill>
                  <a:srgbClr val="2A5CAA"/>
                </a:solidFill>
                <a:latin typeface="楷体" pitchFamily="49" charset="-122"/>
                <a:ea typeface="楷体" pitchFamily="49" charset="-122"/>
              </a:rPr>
              <a:t>项。</a:t>
            </a:r>
            <a:endParaRPr lang="zh-CN" altLang="en-US" sz="5400" dirty="0">
              <a:solidFill>
                <a:srgbClr val="2A5CAA"/>
              </a:solidFill>
              <a:latin typeface="楷体" pitchFamily="49" charset="-122"/>
              <a:ea typeface="楷体" pitchFamily="49" charset="-122"/>
            </a:endParaRPr>
          </a:p>
        </p:txBody>
      </p:sp>
      <p:sp>
        <p:nvSpPr>
          <p:cNvPr id="12" name="文本框 11">
            <a:extLst>
              <a:ext uri="{FF2B5EF4-FFF2-40B4-BE49-F238E27FC236}">
                <a16:creationId xmlns="" xmlns:a16="http://schemas.microsoft.com/office/drawing/2014/main" id="{68C853A2-C2A7-46D5-8B16-31F5F8AD6542}"/>
              </a:ext>
            </a:extLst>
          </p:cNvPr>
          <p:cNvSpPr txBox="1"/>
          <p:nvPr/>
        </p:nvSpPr>
        <p:spPr>
          <a:xfrm>
            <a:off x="7820650" y="1587519"/>
            <a:ext cx="530915" cy="923330"/>
          </a:xfrm>
          <a:prstGeom prst="rect">
            <a:avLst/>
          </a:prstGeom>
          <a:noFill/>
        </p:spPr>
        <p:txBody>
          <a:bodyPr wrap="none" rtlCol="0">
            <a:spAutoFit/>
          </a:bodyPr>
          <a:lstStyle/>
          <a:p>
            <a:r>
              <a:rPr lang="en-US" altLang="zh-CN" sz="5400" dirty="0">
                <a:solidFill>
                  <a:srgbClr val="FF0000"/>
                </a:solidFill>
                <a:latin typeface="+mj-ea"/>
                <a:ea typeface="+mj-ea"/>
              </a:rPr>
              <a:t>D</a:t>
            </a:r>
            <a:endParaRPr lang="zh-CN" altLang="en-US" sz="5400" dirty="0">
              <a:solidFill>
                <a:srgbClr val="FF0000"/>
              </a:solidFill>
              <a:latin typeface="+mj-ea"/>
              <a:ea typeface="+mj-ea"/>
            </a:endParaRPr>
          </a:p>
        </p:txBody>
      </p:sp>
    </p:spTree>
    <p:extLst>
      <p:ext uri="{BB962C8B-B14F-4D97-AF65-F5344CB8AC3E}">
        <p14:creationId xmlns:p14="http://schemas.microsoft.com/office/powerpoint/2010/main" val="3262788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a:extLst>
              <a:ext uri="{FF2B5EF4-FFF2-40B4-BE49-F238E27FC236}">
                <a16:creationId xmlns="" xmlns:a16="http://schemas.microsoft.com/office/drawing/2014/main" id="{D828DCAC-C5AD-43F0-B6AD-D34DDBEADD1A}"/>
              </a:ext>
            </a:extLst>
          </p:cNvPr>
          <p:cNvSpPr txBox="1"/>
          <p:nvPr/>
        </p:nvSpPr>
        <p:spPr>
          <a:xfrm>
            <a:off x="7168773" y="1452831"/>
            <a:ext cx="8685000" cy="923330"/>
          </a:xfrm>
          <a:prstGeom prst="rect">
            <a:avLst/>
          </a:prstGeom>
          <a:noFill/>
        </p:spPr>
        <p:txBody>
          <a:bodyPr wrap="square" rtlCol="0">
            <a:spAutoFit/>
          </a:bodyPr>
          <a:lstStyle/>
          <a:p>
            <a:r>
              <a:rPr lang="zh-CN" altLang="en-US" sz="5400" dirty="0">
                <a:solidFill>
                  <a:srgbClr val="FF0000"/>
                </a:solidFill>
                <a:latin typeface="黑体" panose="02010609060101010101" pitchFamily="49" charset="-122"/>
                <a:ea typeface="黑体" panose="02010609060101010101" pitchFamily="49" charset="-122"/>
              </a:rPr>
              <a:t>封建社会土地所有制的类型</a:t>
            </a:r>
          </a:p>
        </p:txBody>
      </p:sp>
      <p:grpSp>
        <p:nvGrpSpPr>
          <p:cNvPr id="32" name="组合 31">
            <a:extLst>
              <a:ext uri="{FF2B5EF4-FFF2-40B4-BE49-F238E27FC236}">
                <a16:creationId xmlns="" xmlns:a16="http://schemas.microsoft.com/office/drawing/2014/main" id="{725B54CF-A9FC-414F-929B-71435E45022C}"/>
              </a:ext>
            </a:extLst>
          </p:cNvPr>
          <p:cNvGrpSpPr/>
          <p:nvPr/>
        </p:nvGrpSpPr>
        <p:grpSpPr>
          <a:xfrm>
            <a:off x="21320650" y="4338000"/>
            <a:ext cx="2700000" cy="4596059"/>
            <a:chOff x="21320650" y="4338000"/>
            <a:chExt cx="2700000" cy="4596059"/>
          </a:xfrm>
        </p:grpSpPr>
        <p:pic>
          <p:nvPicPr>
            <p:cNvPr id="33" name="图片 32">
              <a:extLst>
                <a:ext uri="{FF2B5EF4-FFF2-40B4-BE49-F238E27FC236}">
                  <a16:creationId xmlns="" xmlns:a16="http://schemas.microsoft.com/office/drawing/2014/main" id="{B6D23B72-8BCD-4740-B223-371AEB52657F}"/>
                </a:ext>
              </a:extLst>
            </p:cNvPr>
            <p:cNvPicPr>
              <a:picLocks noChangeAspect="1"/>
            </p:cNvPicPr>
            <p:nvPr/>
          </p:nvPicPr>
          <p:blipFill rotWithShape="1">
            <a:blip r:embed="rId2">
              <a:extLst>
                <a:ext uri="{28A0092B-C50C-407E-A947-70E740481C1C}">
                  <a14:useLocalDpi xmlns:a14="http://schemas.microsoft.com/office/drawing/2010/main" val="0"/>
                </a:ext>
              </a:extLst>
            </a:blip>
            <a:srcRect r="45499"/>
            <a:stretch/>
          </p:blipFill>
          <p:spPr>
            <a:xfrm>
              <a:off x="21320650" y="4338000"/>
              <a:ext cx="2700000" cy="4596059"/>
            </a:xfrm>
            <a:prstGeom prst="rect">
              <a:avLst/>
            </a:prstGeom>
          </p:spPr>
        </p:pic>
        <p:sp>
          <p:nvSpPr>
            <p:cNvPr id="34" name="页脚占位符 11">
              <a:extLst>
                <a:ext uri="{FF2B5EF4-FFF2-40B4-BE49-F238E27FC236}">
                  <a16:creationId xmlns="" xmlns:a16="http://schemas.microsoft.com/office/drawing/2014/main" id="{4951F417-1109-4DFF-9203-F13446924912}"/>
                </a:ext>
              </a:extLst>
            </p:cNvPr>
            <p:cNvSpPr txBox="1">
              <a:spLocks/>
            </p:cNvSpPr>
            <p:nvPr/>
          </p:nvSpPr>
          <p:spPr>
            <a:xfrm>
              <a:off x="21715119" y="5933242"/>
              <a:ext cx="2285390" cy="1596555"/>
            </a:xfrm>
            <a:prstGeom prst="rect">
              <a:avLst/>
            </a:prstGeom>
          </p:spPr>
          <p:txBody>
            <a:bodyPr vert="horz" lIns="65384" tIns="32692" rIns="65384" bIns="32692" rtlCol="0" anchor="ctr"/>
            <a:lstStyle>
              <a:defPPr>
                <a:defRPr lang="zh-CN"/>
              </a:defPPr>
              <a:lvl1pPr marL="0" algn="l" defTabSz="1827530" rtl="0" eaLnBrk="1" latinLnBrk="0" hangingPunct="1">
                <a:defRPr sz="2400" b="1" kern="1200">
                  <a:solidFill>
                    <a:schemeClr val="tx1"/>
                  </a:solidFill>
                  <a:latin typeface="方正书宋_GBK" panose="03000509000000000000" pitchFamily="65" charset="-122"/>
                  <a:ea typeface="方正书宋_GBK" panose="03000509000000000000" pitchFamily="65" charset="-122"/>
                  <a:cs typeface="+mn-cs"/>
                </a:defRPr>
              </a:lvl1pPr>
              <a:lvl2pPr marL="913765" algn="l" defTabSz="1827530" rtl="0" eaLnBrk="1" latinLnBrk="0" hangingPunct="1">
                <a:defRPr sz="3600" kern="1200">
                  <a:solidFill>
                    <a:schemeClr val="tx1"/>
                  </a:solidFill>
                  <a:latin typeface="+mn-lt"/>
                  <a:ea typeface="+mn-ea"/>
                  <a:cs typeface="+mn-cs"/>
                </a:defRPr>
              </a:lvl2pPr>
              <a:lvl3pPr marL="1828165" algn="l" defTabSz="1827530" rtl="0" eaLnBrk="1" latinLnBrk="0" hangingPunct="1">
                <a:defRPr sz="3600" kern="1200">
                  <a:solidFill>
                    <a:schemeClr val="tx1"/>
                  </a:solidFill>
                  <a:latin typeface="+mn-lt"/>
                  <a:ea typeface="+mn-ea"/>
                  <a:cs typeface="+mn-cs"/>
                </a:defRPr>
              </a:lvl3pPr>
              <a:lvl4pPr marL="2741930" algn="l" defTabSz="1827530" rtl="0" eaLnBrk="1" latinLnBrk="0" hangingPunct="1">
                <a:defRPr sz="3600" kern="1200">
                  <a:solidFill>
                    <a:schemeClr val="tx1"/>
                  </a:solidFill>
                  <a:latin typeface="+mn-lt"/>
                  <a:ea typeface="+mn-ea"/>
                  <a:cs typeface="+mn-cs"/>
                </a:defRPr>
              </a:lvl4pPr>
              <a:lvl5pPr marL="3655695" algn="l" defTabSz="1827530" rtl="0" eaLnBrk="1" latinLnBrk="0" hangingPunct="1">
                <a:defRPr sz="3600" kern="1200">
                  <a:solidFill>
                    <a:schemeClr val="tx1"/>
                  </a:solidFill>
                  <a:latin typeface="+mn-lt"/>
                  <a:ea typeface="+mn-ea"/>
                  <a:cs typeface="+mn-cs"/>
                </a:defRPr>
              </a:lvl5pPr>
              <a:lvl6pPr marL="4570095" algn="l" defTabSz="1827530" rtl="0" eaLnBrk="1" latinLnBrk="0" hangingPunct="1">
                <a:defRPr sz="3600" kern="1200">
                  <a:solidFill>
                    <a:schemeClr val="tx1"/>
                  </a:solidFill>
                  <a:latin typeface="+mn-lt"/>
                  <a:ea typeface="+mn-ea"/>
                  <a:cs typeface="+mn-cs"/>
                </a:defRPr>
              </a:lvl6pPr>
              <a:lvl7pPr marL="5483860" algn="l" defTabSz="1827530" rtl="0" eaLnBrk="1" latinLnBrk="0" hangingPunct="1">
                <a:defRPr sz="3600" kern="1200">
                  <a:solidFill>
                    <a:schemeClr val="tx1"/>
                  </a:solidFill>
                  <a:latin typeface="+mn-lt"/>
                  <a:ea typeface="+mn-ea"/>
                  <a:cs typeface="+mn-cs"/>
                </a:defRPr>
              </a:lvl7pPr>
              <a:lvl8pPr marL="6397625" algn="l" defTabSz="1827530" rtl="0" eaLnBrk="1" latinLnBrk="0" hangingPunct="1">
                <a:defRPr sz="3600" kern="1200">
                  <a:solidFill>
                    <a:schemeClr val="tx1"/>
                  </a:solidFill>
                  <a:latin typeface="+mn-lt"/>
                  <a:ea typeface="+mn-ea"/>
                  <a:cs typeface="+mn-cs"/>
                </a:defRPr>
              </a:lvl8pPr>
              <a:lvl9pPr marL="7311390" algn="l" defTabSz="1827530" rtl="0" eaLnBrk="1" latinLnBrk="0" hangingPunct="1">
                <a:defRPr sz="3600" kern="1200">
                  <a:solidFill>
                    <a:schemeClr val="tx1"/>
                  </a:solidFill>
                  <a:latin typeface="+mn-lt"/>
                  <a:ea typeface="+mn-ea"/>
                  <a:cs typeface="+mn-cs"/>
                </a:defRPr>
              </a:lvl9pPr>
            </a:lstStyle>
            <a:p>
              <a:pPr algn="ctr"/>
              <a:r>
                <a:rPr lang="zh-CN" altLang="en-US" sz="3600" dirty="0">
                  <a:latin typeface="宋体" panose="02010600030101010101" pitchFamily="2" charset="-122"/>
                  <a:ea typeface="宋体" panose="02010600030101010101" pitchFamily="2" charset="-122"/>
                </a:rPr>
                <a:t>第</a:t>
              </a:r>
              <a:r>
                <a:rPr lang="en-US" altLang="zh-CN" sz="3600" dirty="0">
                  <a:latin typeface="宋体" panose="02010600030101010101" pitchFamily="2" charset="-122"/>
                  <a:ea typeface="宋体" panose="02010600030101010101" pitchFamily="2" charset="-122"/>
                  <a:cs typeface="Times New Roman" panose="02020603050405020304" pitchFamily="18" charset="0"/>
                </a:rPr>
                <a:t>8</a:t>
              </a:r>
              <a:r>
                <a:rPr lang="zh-CN" altLang="en-US" sz="3600" dirty="0">
                  <a:latin typeface="宋体" panose="02010600030101010101" pitchFamily="2" charset="-122"/>
                  <a:ea typeface="宋体" panose="02010600030101010101" pitchFamily="2" charset="-122"/>
                </a:rPr>
                <a:t>课  </a:t>
              </a:r>
              <a:endParaRPr lang="en-US" altLang="zh-CN" sz="3600" dirty="0">
                <a:latin typeface="宋体" panose="02010600030101010101" pitchFamily="2" charset="-122"/>
                <a:ea typeface="宋体" panose="02010600030101010101" pitchFamily="2" charset="-122"/>
              </a:endParaRPr>
            </a:p>
            <a:p>
              <a:pPr algn="ctr"/>
              <a:r>
                <a:rPr lang="zh-CN" altLang="en-US" sz="3600" dirty="0">
                  <a:latin typeface="宋体" panose="02010600030101010101" pitchFamily="2" charset="-122"/>
                  <a:ea typeface="宋体" panose="02010600030101010101" pitchFamily="2" charset="-122"/>
                </a:rPr>
                <a:t>小积累</a:t>
              </a:r>
              <a:endParaRPr lang="en-US" altLang="zh-CN" sz="3600" dirty="0">
                <a:latin typeface="宋体" panose="02010600030101010101" pitchFamily="2" charset="-122"/>
                <a:ea typeface="宋体" panose="02010600030101010101" pitchFamily="2" charset="-122"/>
              </a:endParaRPr>
            </a:p>
            <a:p>
              <a:pPr algn="ctr"/>
              <a:r>
                <a:rPr lang="en-US" altLang="zh-CN" sz="3600" dirty="0">
                  <a:solidFill>
                    <a:srgbClr val="FF0000"/>
                  </a:solidFill>
                  <a:latin typeface="宋体" panose="02010600030101010101" pitchFamily="2" charset="-122"/>
                  <a:ea typeface="宋体" panose="02010600030101010101" pitchFamily="2" charset="-122"/>
                </a:rPr>
                <a:t>P</a:t>
              </a:r>
              <a:r>
                <a:rPr lang="en-US" altLang="zh-CN" sz="3600" dirty="0">
                  <a:solidFill>
                    <a:srgbClr val="FF0000"/>
                  </a:solidFill>
                  <a:latin typeface="宋体" panose="02010600030101010101" pitchFamily="2" charset="-122"/>
                  <a:ea typeface="宋体" panose="02010600030101010101" pitchFamily="2" charset="-122"/>
                  <a:cs typeface="Times New Roman" panose="02020603050405020304" pitchFamily="18" charset="0"/>
                </a:rPr>
                <a:t>42</a:t>
              </a:r>
              <a:endParaRPr lang="zh-CN" altLang="en-US" sz="3600" dirty="0">
                <a:solidFill>
                  <a:srgbClr val="FF0000"/>
                </a:solidFill>
                <a:latin typeface="宋体" panose="02010600030101010101" pitchFamily="2" charset="-122"/>
                <a:ea typeface="宋体" panose="02010600030101010101" pitchFamily="2" charset="-122"/>
                <a:cs typeface="Times New Roman" panose="02020603050405020304" pitchFamily="18" charset="0"/>
              </a:endParaRPr>
            </a:p>
          </p:txBody>
        </p:sp>
      </p:grpSp>
      <p:sp>
        <p:nvSpPr>
          <p:cNvPr id="35" name="对角圆角矩形 36">
            <a:extLst>
              <a:ext uri="{FF2B5EF4-FFF2-40B4-BE49-F238E27FC236}">
                <a16:creationId xmlns="" xmlns:a16="http://schemas.microsoft.com/office/drawing/2014/main" id="{155AB085-2910-4D1A-B1B7-E7789E6201CC}"/>
              </a:ext>
            </a:extLst>
          </p:cNvPr>
          <p:cNvSpPr/>
          <p:nvPr/>
        </p:nvSpPr>
        <p:spPr>
          <a:xfrm>
            <a:off x="1312607" y="1420104"/>
            <a:ext cx="3420000" cy="900000"/>
          </a:xfrm>
          <a:prstGeom prst="round2DiagRect">
            <a:avLst/>
          </a:prstGeom>
          <a:solidFill>
            <a:srgbClr val="DA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文本框 5">
            <a:extLst>
              <a:ext uri="{FF2B5EF4-FFF2-40B4-BE49-F238E27FC236}">
                <a16:creationId xmlns="" xmlns:a16="http://schemas.microsoft.com/office/drawing/2014/main" id="{639EFC4E-D30F-4252-B63D-0CEABCE7AE4D}"/>
              </a:ext>
            </a:extLst>
          </p:cNvPr>
          <p:cNvSpPr txBox="1"/>
          <p:nvPr/>
        </p:nvSpPr>
        <p:spPr>
          <a:xfrm>
            <a:off x="1871930" y="1365997"/>
            <a:ext cx="2348720" cy="954107"/>
          </a:xfrm>
          <a:prstGeom prst="rect">
            <a:avLst/>
          </a:prstGeom>
          <a:noFill/>
        </p:spPr>
        <p:txBody>
          <a:bodyPr wrap="none" rtlCol="0" anchor="ctr" anchorCtr="1">
            <a:spAutoFit/>
          </a:bodyPr>
          <a:lstStyle/>
          <a:p>
            <a:r>
              <a:rPr lang="zh-CN" altLang="en-US" sz="5600" b="1" dirty="0">
                <a:solidFill>
                  <a:schemeClr val="bg1"/>
                </a:solidFill>
                <a:latin typeface="黑体" panose="02010609060101010101" pitchFamily="49" charset="-122"/>
                <a:ea typeface="黑体" panose="02010609060101010101" pitchFamily="49" charset="-122"/>
              </a:rPr>
              <a:t>小积累</a:t>
            </a:r>
          </a:p>
        </p:txBody>
      </p:sp>
      <p:pic>
        <p:nvPicPr>
          <p:cNvPr id="1026" name="Picture 2"/>
          <p:cNvPicPr>
            <a:picLocks noChangeAspect="1" noChangeArrowheads="1"/>
          </p:cNvPicPr>
          <p:nvPr/>
        </p:nvPicPr>
        <p:blipFill rotWithShape="1">
          <a:blip r:embed="rId3">
            <a:clrChange>
              <a:clrFrom>
                <a:srgbClr val="FFFDE9"/>
              </a:clrFrom>
              <a:clrTo>
                <a:srgbClr val="FFFDE9">
                  <a:alpha val="0"/>
                </a:srgbClr>
              </a:clrTo>
            </a:clrChange>
            <a:extLst>
              <a:ext uri="{28A0092B-C50C-407E-A947-70E740481C1C}">
                <a14:useLocalDpi xmlns:a14="http://schemas.microsoft.com/office/drawing/2010/main" val="0"/>
              </a:ext>
            </a:extLst>
          </a:blip>
          <a:srcRect r="2599"/>
          <a:stretch/>
        </p:blipFill>
        <p:spPr bwMode="auto">
          <a:xfrm>
            <a:off x="4762944" y="3047896"/>
            <a:ext cx="14458117" cy="9705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5328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a:extLst>
              <a:ext uri="{FF2B5EF4-FFF2-40B4-BE49-F238E27FC236}">
                <a16:creationId xmlns="" xmlns:a16="http://schemas.microsoft.com/office/drawing/2014/main" id="{A93B78BB-7BF5-4EF6-AADF-622D3EF267B9}"/>
              </a:ext>
            </a:extLst>
          </p:cNvPr>
          <p:cNvSpPr/>
          <p:nvPr/>
        </p:nvSpPr>
        <p:spPr>
          <a:xfrm>
            <a:off x="1287972" y="6918290"/>
            <a:ext cx="20193189" cy="4662815"/>
          </a:xfrm>
          <a:prstGeom prst="rect">
            <a:avLst/>
          </a:prstGeom>
        </p:spPr>
        <p:txBody>
          <a:bodyPr wrap="square">
            <a:spAutoFit/>
          </a:bodyPr>
          <a:lstStyle/>
          <a:p>
            <a:pPr>
              <a:lnSpc>
                <a:spcPct val="110000"/>
              </a:lnSpc>
            </a:pPr>
            <a:r>
              <a:rPr lang="zh-CN" altLang="en-US" sz="5400" b="1" dirty="0">
                <a:solidFill>
                  <a:srgbClr val="2A5CAA"/>
                </a:solidFill>
                <a:latin typeface="楷体" pitchFamily="49" charset="-122"/>
                <a:ea typeface="楷体" pitchFamily="49" charset="-122"/>
              </a:rPr>
              <a:t>     此图反映的是集体劳动的场景，而非个体农户分散的生产劳作状态，故</a:t>
            </a:r>
            <a:r>
              <a:rPr lang="en-US" altLang="zh-CN" sz="5400" b="1" dirty="0">
                <a:solidFill>
                  <a:srgbClr val="2A5CAA"/>
                </a:solidFill>
                <a:latin typeface="楷体" pitchFamily="49" charset="-122"/>
                <a:ea typeface="楷体" pitchFamily="49" charset="-122"/>
              </a:rPr>
              <a:t>A</a:t>
            </a:r>
            <a:r>
              <a:rPr lang="zh-CN" altLang="en-US" sz="5400" b="1" dirty="0">
                <a:solidFill>
                  <a:srgbClr val="2A5CAA"/>
                </a:solidFill>
                <a:latin typeface="楷体" pitchFamily="49" charset="-122"/>
                <a:ea typeface="楷体" pitchFamily="49" charset="-122"/>
              </a:rPr>
              <a:t>项错误；此图没有反映精耕细作使农业不断</a:t>
            </a:r>
            <a:r>
              <a:rPr lang="zh-CN" altLang="en-US" sz="5400" b="1" spc="300" dirty="0">
                <a:solidFill>
                  <a:srgbClr val="2A5CAA"/>
                </a:solidFill>
                <a:latin typeface="楷体" pitchFamily="49" charset="-122"/>
                <a:ea typeface="楷体" pitchFamily="49" charset="-122"/>
              </a:rPr>
              <a:t>发展，故</a:t>
            </a:r>
            <a:r>
              <a:rPr lang="en-US" altLang="zh-CN" sz="5400" b="1" spc="300" dirty="0">
                <a:solidFill>
                  <a:srgbClr val="2A5CAA"/>
                </a:solidFill>
                <a:latin typeface="楷体" pitchFamily="49" charset="-122"/>
                <a:ea typeface="楷体" pitchFamily="49" charset="-122"/>
              </a:rPr>
              <a:t>B</a:t>
            </a:r>
            <a:r>
              <a:rPr lang="zh-CN" altLang="en-US" sz="5400" b="1" spc="300" dirty="0">
                <a:solidFill>
                  <a:srgbClr val="2A5CAA"/>
                </a:solidFill>
                <a:latin typeface="楷体" pitchFamily="49" charset="-122"/>
                <a:ea typeface="楷体" pitchFamily="49" charset="-122"/>
              </a:rPr>
              <a:t>项错误；春秋战国时期封建土地私有制已经确立，</a:t>
            </a:r>
            <a:r>
              <a:rPr lang="zh-CN" altLang="en-US" sz="5400" b="1" dirty="0">
                <a:solidFill>
                  <a:srgbClr val="2A5CAA"/>
                </a:solidFill>
                <a:latin typeface="楷体" pitchFamily="49" charset="-122"/>
                <a:ea typeface="楷体" pitchFamily="49" charset="-122"/>
              </a:rPr>
              <a:t>故</a:t>
            </a:r>
            <a:r>
              <a:rPr lang="en-US" altLang="zh-CN" sz="5400" b="1" dirty="0">
                <a:solidFill>
                  <a:srgbClr val="2A5CAA"/>
                </a:solidFill>
                <a:latin typeface="楷体" pitchFamily="49" charset="-122"/>
                <a:ea typeface="楷体" pitchFamily="49" charset="-122"/>
              </a:rPr>
              <a:t>C</a:t>
            </a:r>
            <a:r>
              <a:rPr lang="zh-CN" altLang="en-US" sz="5400" b="1" dirty="0">
                <a:solidFill>
                  <a:srgbClr val="2A5CAA"/>
                </a:solidFill>
                <a:latin typeface="楷体" pitchFamily="49" charset="-122"/>
                <a:ea typeface="楷体" pitchFamily="49" charset="-122"/>
              </a:rPr>
              <a:t>项错误；此图反映出汉代豪强地主在庄园内驱使农民集体生产的情形，故</a:t>
            </a:r>
            <a:r>
              <a:rPr lang="en-US" altLang="zh-CN" sz="5400" b="1" dirty="0">
                <a:solidFill>
                  <a:srgbClr val="2A5CAA"/>
                </a:solidFill>
                <a:latin typeface="楷体" pitchFamily="49" charset="-122"/>
                <a:ea typeface="楷体" pitchFamily="49" charset="-122"/>
              </a:rPr>
              <a:t>D</a:t>
            </a:r>
            <a:r>
              <a:rPr lang="zh-CN" altLang="en-US" sz="5400" b="1" dirty="0">
                <a:solidFill>
                  <a:srgbClr val="2A5CAA"/>
                </a:solidFill>
                <a:latin typeface="楷体" pitchFamily="49" charset="-122"/>
                <a:ea typeface="楷体" pitchFamily="49" charset="-122"/>
              </a:rPr>
              <a:t>项正确。</a:t>
            </a:r>
          </a:p>
        </p:txBody>
      </p:sp>
      <p:sp>
        <p:nvSpPr>
          <p:cNvPr id="19" name="TextBox 1">
            <a:extLst>
              <a:ext uri="{FF2B5EF4-FFF2-40B4-BE49-F238E27FC236}">
                <a16:creationId xmlns="" xmlns:a16="http://schemas.microsoft.com/office/drawing/2014/main" id="{8C19A468-4FEE-4E3D-B480-7EFD89C60EB8}"/>
              </a:ext>
            </a:extLst>
          </p:cNvPr>
          <p:cNvSpPr txBox="1"/>
          <p:nvPr/>
        </p:nvSpPr>
        <p:spPr>
          <a:xfrm>
            <a:off x="1160650" y="721800"/>
            <a:ext cx="22365000" cy="1006429"/>
          </a:xfrm>
          <a:prstGeom prst="rect">
            <a:avLst/>
          </a:prstGeom>
          <a:noFill/>
        </p:spPr>
        <p:txBody>
          <a:bodyPr wrap="square" rtlCol="0">
            <a:spAutoFit/>
          </a:bodyPr>
          <a:lstStyle/>
          <a:p>
            <a:pPr>
              <a:lnSpc>
                <a:spcPct val="110000"/>
              </a:lnSpc>
            </a:pPr>
            <a:r>
              <a:rPr lang="zh-CN" altLang="en-US" sz="5400" b="1" spc="-150" dirty="0">
                <a:latin typeface="+mn-ea"/>
              </a:rPr>
              <a:t>（</a:t>
            </a:r>
            <a:r>
              <a:rPr lang="en-US" altLang="zh-CN" sz="5400" b="1" spc="-150" dirty="0">
                <a:latin typeface="+mn-ea"/>
              </a:rPr>
              <a:t>3</a:t>
            </a:r>
            <a:r>
              <a:rPr lang="zh-CN" altLang="en-US" sz="5400" b="1" spc="-150" dirty="0">
                <a:latin typeface="+mn-ea"/>
              </a:rPr>
              <a:t>）右图为汉代画像砖中的农事图。此图可以用来说明当时（</a:t>
            </a:r>
            <a:r>
              <a:rPr lang="en-US" altLang="zh-CN" sz="5400" b="1" spc="-150" dirty="0">
                <a:latin typeface="+mn-ea"/>
              </a:rPr>
              <a:t>    </a:t>
            </a:r>
            <a:r>
              <a:rPr lang="zh-CN" altLang="en-US" sz="5400" b="1" spc="-150" dirty="0">
                <a:latin typeface="+mn-ea"/>
              </a:rPr>
              <a:t>）</a:t>
            </a:r>
            <a:endParaRPr lang="en-US" altLang="zh-CN" sz="5400" b="1" dirty="0">
              <a:latin typeface="+mn-ea"/>
            </a:endParaRPr>
          </a:p>
        </p:txBody>
      </p:sp>
      <p:grpSp>
        <p:nvGrpSpPr>
          <p:cNvPr id="2" name="组合 1">
            <a:extLst>
              <a:ext uri="{FF2B5EF4-FFF2-40B4-BE49-F238E27FC236}">
                <a16:creationId xmlns="" xmlns:a16="http://schemas.microsoft.com/office/drawing/2014/main" id="{9A342A3B-2BE7-4216-9A57-FDE09766DE9C}"/>
              </a:ext>
            </a:extLst>
          </p:cNvPr>
          <p:cNvGrpSpPr/>
          <p:nvPr/>
        </p:nvGrpSpPr>
        <p:grpSpPr>
          <a:xfrm>
            <a:off x="21320650" y="4338000"/>
            <a:ext cx="2700000" cy="4596059"/>
            <a:chOff x="21320650" y="4338000"/>
            <a:chExt cx="2700000" cy="4596059"/>
          </a:xfrm>
        </p:grpSpPr>
        <p:pic>
          <p:nvPicPr>
            <p:cNvPr id="53" name="图片 52">
              <a:extLst>
                <a:ext uri="{FF2B5EF4-FFF2-40B4-BE49-F238E27FC236}">
                  <a16:creationId xmlns="" xmlns:a16="http://schemas.microsoft.com/office/drawing/2014/main" id="{DDB4CE5B-A8C8-4061-8455-6F1A5733A209}"/>
                </a:ext>
              </a:extLst>
            </p:cNvPr>
            <p:cNvPicPr>
              <a:picLocks noChangeAspect="1"/>
            </p:cNvPicPr>
            <p:nvPr/>
          </p:nvPicPr>
          <p:blipFill rotWithShape="1">
            <a:blip r:embed="rId2">
              <a:extLst>
                <a:ext uri="{28A0092B-C50C-407E-A947-70E740481C1C}">
                  <a14:useLocalDpi xmlns:a14="http://schemas.microsoft.com/office/drawing/2010/main" val="0"/>
                </a:ext>
              </a:extLst>
            </a:blip>
            <a:srcRect r="45499"/>
            <a:stretch/>
          </p:blipFill>
          <p:spPr>
            <a:xfrm>
              <a:off x="21320650" y="4338000"/>
              <a:ext cx="2700000" cy="4596059"/>
            </a:xfrm>
            <a:prstGeom prst="rect">
              <a:avLst/>
            </a:prstGeom>
          </p:spPr>
        </p:pic>
        <p:sp>
          <p:nvSpPr>
            <p:cNvPr id="27" name="页脚占位符 11">
              <a:extLst>
                <a:ext uri="{FF2B5EF4-FFF2-40B4-BE49-F238E27FC236}">
                  <a16:creationId xmlns="" xmlns:a16="http://schemas.microsoft.com/office/drawing/2014/main" id="{28275F5D-5E93-458B-B314-303ADEE56A96}"/>
                </a:ext>
              </a:extLst>
            </p:cNvPr>
            <p:cNvSpPr txBox="1">
              <a:spLocks/>
            </p:cNvSpPr>
            <p:nvPr/>
          </p:nvSpPr>
          <p:spPr>
            <a:xfrm>
              <a:off x="21715119" y="5933242"/>
              <a:ext cx="2285390" cy="1596555"/>
            </a:xfrm>
            <a:prstGeom prst="rect">
              <a:avLst/>
            </a:prstGeom>
          </p:spPr>
          <p:txBody>
            <a:bodyPr vert="horz" lIns="65384" tIns="32692" rIns="65384" bIns="32692" rtlCol="0" anchor="ctr"/>
            <a:lstStyle>
              <a:defPPr>
                <a:defRPr lang="zh-CN"/>
              </a:defPPr>
              <a:lvl1pPr marL="0" algn="l" defTabSz="1827530" rtl="0" eaLnBrk="1" latinLnBrk="0" hangingPunct="1">
                <a:defRPr sz="2400" b="1" kern="1200">
                  <a:solidFill>
                    <a:schemeClr val="tx1"/>
                  </a:solidFill>
                  <a:latin typeface="方正书宋_GBK" panose="03000509000000000000" pitchFamily="65" charset="-122"/>
                  <a:ea typeface="方正书宋_GBK" panose="03000509000000000000" pitchFamily="65" charset="-122"/>
                  <a:cs typeface="+mn-cs"/>
                </a:defRPr>
              </a:lvl1pPr>
              <a:lvl2pPr marL="913765" algn="l" defTabSz="1827530" rtl="0" eaLnBrk="1" latinLnBrk="0" hangingPunct="1">
                <a:defRPr sz="3600" kern="1200">
                  <a:solidFill>
                    <a:schemeClr val="tx1"/>
                  </a:solidFill>
                  <a:latin typeface="+mn-lt"/>
                  <a:ea typeface="+mn-ea"/>
                  <a:cs typeface="+mn-cs"/>
                </a:defRPr>
              </a:lvl2pPr>
              <a:lvl3pPr marL="1828165" algn="l" defTabSz="1827530" rtl="0" eaLnBrk="1" latinLnBrk="0" hangingPunct="1">
                <a:defRPr sz="3600" kern="1200">
                  <a:solidFill>
                    <a:schemeClr val="tx1"/>
                  </a:solidFill>
                  <a:latin typeface="+mn-lt"/>
                  <a:ea typeface="+mn-ea"/>
                  <a:cs typeface="+mn-cs"/>
                </a:defRPr>
              </a:lvl3pPr>
              <a:lvl4pPr marL="2741930" algn="l" defTabSz="1827530" rtl="0" eaLnBrk="1" latinLnBrk="0" hangingPunct="1">
                <a:defRPr sz="3600" kern="1200">
                  <a:solidFill>
                    <a:schemeClr val="tx1"/>
                  </a:solidFill>
                  <a:latin typeface="+mn-lt"/>
                  <a:ea typeface="+mn-ea"/>
                  <a:cs typeface="+mn-cs"/>
                </a:defRPr>
              </a:lvl4pPr>
              <a:lvl5pPr marL="3655695" algn="l" defTabSz="1827530" rtl="0" eaLnBrk="1" latinLnBrk="0" hangingPunct="1">
                <a:defRPr sz="3600" kern="1200">
                  <a:solidFill>
                    <a:schemeClr val="tx1"/>
                  </a:solidFill>
                  <a:latin typeface="+mn-lt"/>
                  <a:ea typeface="+mn-ea"/>
                  <a:cs typeface="+mn-cs"/>
                </a:defRPr>
              </a:lvl5pPr>
              <a:lvl6pPr marL="4570095" algn="l" defTabSz="1827530" rtl="0" eaLnBrk="1" latinLnBrk="0" hangingPunct="1">
                <a:defRPr sz="3600" kern="1200">
                  <a:solidFill>
                    <a:schemeClr val="tx1"/>
                  </a:solidFill>
                  <a:latin typeface="+mn-lt"/>
                  <a:ea typeface="+mn-ea"/>
                  <a:cs typeface="+mn-cs"/>
                </a:defRPr>
              </a:lvl6pPr>
              <a:lvl7pPr marL="5483860" algn="l" defTabSz="1827530" rtl="0" eaLnBrk="1" latinLnBrk="0" hangingPunct="1">
                <a:defRPr sz="3600" kern="1200">
                  <a:solidFill>
                    <a:schemeClr val="tx1"/>
                  </a:solidFill>
                  <a:latin typeface="+mn-lt"/>
                  <a:ea typeface="+mn-ea"/>
                  <a:cs typeface="+mn-cs"/>
                </a:defRPr>
              </a:lvl7pPr>
              <a:lvl8pPr marL="6397625" algn="l" defTabSz="1827530" rtl="0" eaLnBrk="1" latinLnBrk="0" hangingPunct="1">
                <a:defRPr sz="3600" kern="1200">
                  <a:solidFill>
                    <a:schemeClr val="tx1"/>
                  </a:solidFill>
                  <a:latin typeface="+mn-lt"/>
                  <a:ea typeface="+mn-ea"/>
                  <a:cs typeface="+mn-cs"/>
                </a:defRPr>
              </a:lvl8pPr>
              <a:lvl9pPr marL="7311390" algn="l" defTabSz="1827530" rtl="0" eaLnBrk="1" latinLnBrk="0" hangingPunct="1">
                <a:defRPr sz="3600" kern="1200">
                  <a:solidFill>
                    <a:schemeClr val="tx1"/>
                  </a:solidFill>
                  <a:latin typeface="+mn-lt"/>
                  <a:ea typeface="+mn-ea"/>
                  <a:cs typeface="+mn-cs"/>
                </a:defRPr>
              </a:lvl9pPr>
            </a:lstStyle>
            <a:p>
              <a:pPr algn="ctr"/>
              <a:r>
                <a:rPr lang="zh-CN" altLang="en-US" sz="3600" dirty="0">
                  <a:latin typeface="宋体" panose="02010600030101010101" pitchFamily="2" charset="-122"/>
                  <a:ea typeface="宋体" panose="02010600030101010101" pitchFamily="2" charset="-122"/>
                </a:rPr>
                <a:t>第</a:t>
              </a:r>
              <a:r>
                <a:rPr lang="en-US" altLang="zh-CN" sz="3600" dirty="0">
                  <a:latin typeface="宋体" panose="02010600030101010101" pitchFamily="2" charset="-122"/>
                  <a:ea typeface="宋体" panose="02010600030101010101" pitchFamily="2" charset="-122"/>
                  <a:cs typeface="Times New Roman" panose="02020603050405020304" pitchFamily="18" charset="0"/>
                </a:rPr>
                <a:t>8</a:t>
              </a:r>
              <a:r>
                <a:rPr lang="zh-CN" altLang="en-US" sz="3600" dirty="0">
                  <a:latin typeface="宋体" panose="02010600030101010101" pitchFamily="2" charset="-122"/>
                  <a:ea typeface="宋体" panose="02010600030101010101" pitchFamily="2" charset="-122"/>
                </a:rPr>
                <a:t>课  </a:t>
              </a:r>
              <a:endParaRPr lang="en-US" altLang="zh-CN" sz="3600" dirty="0">
                <a:latin typeface="宋体" panose="02010600030101010101" pitchFamily="2" charset="-122"/>
                <a:ea typeface="宋体" panose="02010600030101010101" pitchFamily="2" charset="-122"/>
              </a:endParaRPr>
            </a:p>
            <a:p>
              <a:pPr algn="ctr"/>
              <a:r>
                <a:rPr lang="zh-CN" altLang="en-US" sz="3600" dirty="0">
                  <a:latin typeface="宋体" panose="02010600030101010101" pitchFamily="2" charset="-122"/>
                  <a:ea typeface="宋体" panose="02010600030101010101" pitchFamily="2" charset="-122"/>
                </a:rPr>
                <a:t>第（</a:t>
              </a:r>
              <a:r>
                <a:rPr lang="en-US" altLang="zh-CN" sz="3600" dirty="0">
                  <a:latin typeface="宋体" panose="02010600030101010101" pitchFamily="2" charset="-122"/>
                  <a:ea typeface="宋体" panose="02010600030101010101" pitchFamily="2" charset="-122"/>
                  <a:cs typeface="Times New Roman" panose="02020603050405020304" pitchFamily="18" charset="0"/>
                </a:rPr>
                <a:t>3</a:t>
              </a:r>
              <a:r>
                <a:rPr lang="zh-CN" altLang="en-US" sz="3600" dirty="0">
                  <a:latin typeface="宋体" panose="02010600030101010101" pitchFamily="2" charset="-122"/>
                  <a:ea typeface="宋体" panose="02010600030101010101" pitchFamily="2" charset="-122"/>
                </a:rPr>
                <a:t>）题</a:t>
              </a:r>
            </a:p>
            <a:p>
              <a:pPr algn="ctr"/>
              <a:r>
                <a:rPr lang="en-US" altLang="zh-CN" sz="3600" dirty="0">
                  <a:solidFill>
                    <a:srgbClr val="FF0000"/>
                  </a:solidFill>
                  <a:latin typeface="宋体" panose="02010600030101010101" pitchFamily="2" charset="-122"/>
                  <a:ea typeface="宋体" panose="02010600030101010101" pitchFamily="2" charset="-122"/>
                </a:rPr>
                <a:t>P</a:t>
              </a:r>
              <a:r>
                <a:rPr lang="en-US" altLang="zh-CN" sz="3600" dirty="0">
                  <a:solidFill>
                    <a:srgbClr val="FF0000"/>
                  </a:solidFill>
                  <a:latin typeface="宋体" panose="02010600030101010101" pitchFamily="2" charset="-122"/>
                  <a:ea typeface="宋体" panose="02010600030101010101" pitchFamily="2" charset="-122"/>
                  <a:cs typeface="Times New Roman" panose="02020603050405020304" pitchFamily="18" charset="0"/>
                </a:rPr>
                <a:t>42</a:t>
              </a:r>
              <a:endParaRPr lang="zh-CN" altLang="en-US" sz="3600" dirty="0">
                <a:solidFill>
                  <a:srgbClr val="FF0000"/>
                </a:solidFill>
                <a:latin typeface="宋体" panose="02010600030101010101" pitchFamily="2" charset="-122"/>
                <a:ea typeface="宋体" panose="02010600030101010101" pitchFamily="2" charset="-122"/>
                <a:cs typeface="Times New Roman" panose="02020603050405020304" pitchFamily="18" charset="0"/>
              </a:endParaRPr>
            </a:p>
          </p:txBody>
        </p:sp>
      </p:grpSp>
      <p:sp>
        <p:nvSpPr>
          <p:cNvPr id="10" name="矩形 9">
            <a:extLst>
              <a:ext uri="{FF2B5EF4-FFF2-40B4-BE49-F238E27FC236}">
                <a16:creationId xmlns="" xmlns:a16="http://schemas.microsoft.com/office/drawing/2014/main" id="{01034CB6-669B-4C44-9ACF-036BB4A746B0}"/>
              </a:ext>
            </a:extLst>
          </p:cNvPr>
          <p:cNvSpPr/>
          <p:nvPr/>
        </p:nvSpPr>
        <p:spPr>
          <a:xfrm>
            <a:off x="1335668" y="2211157"/>
            <a:ext cx="19984982" cy="3748719"/>
          </a:xfrm>
          <a:prstGeom prst="rect">
            <a:avLst/>
          </a:prstGeom>
        </p:spPr>
        <p:txBody>
          <a:bodyPr wrap="square">
            <a:spAutoFit/>
          </a:bodyPr>
          <a:lstStyle/>
          <a:p>
            <a:pPr>
              <a:lnSpc>
                <a:spcPct val="110000"/>
              </a:lnSpc>
            </a:pPr>
            <a:r>
              <a:rPr lang="en-US" altLang="zh-CN" sz="5400" b="1" dirty="0">
                <a:latin typeface="+mn-ea"/>
              </a:rPr>
              <a:t>A.</a:t>
            </a:r>
            <a:r>
              <a:rPr lang="zh-CN" altLang="en-US" sz="5400" b="1" dirty="0">
                <a:latin typeface="+mn-ea"/>
              </a:rPr>
              <a:t>个体农户的生产劳作状态</a:t>
            </a:r>
          </a:p>
          <a:p>
            <a:pPr>
              <a:lnSpc>
                <a:spcPct val="110000"/>
              </a:lnSpc>
            </a:pPr>
            <a:r>
              <a:rPr lang="en-US" altLang="zh-CN" sz="5400" b="1" dirty="0">
                <a:latin typeface="+mn-ea"/>
              </a:rPr>
              <a:t>B.</a:t>
            </a:r>
            <a:r>
              <a:rPr lang="zh-CN" altLang="en-US" sz="5400" b="1" dirty="0">
                <a:latin typeface="+mn-ea"/>
              </a:rPr>
              <a:t>精耕细作农业的不断发展</a:t>
            </a:r>
          </a:p>
          <a:p>
            <a:pPr>
              <a:lnSpc>
                <a:spcPct val="110000"/>
              </a:lnSpc>
            </a:pPr>
            <a:r>
              <a:rPr lang="en-US" altLang="zh-CN" sz="5400" b="1" dirty="0">
                <a:latin typeface="+mn-ea"/>
              </a:rPr>
              <a:t>C.</a:t>
            </a:r>
            <a:r>
              <a:rPr lang="zh-CN" altLang="en-US" sz="5400" b="1" dirty="0">
                <a:latin typeface="+mn-ea"/>
              </a:rPr>
              <a:t>土地公有制下的集体劳作</a:t>
            </a:r>
          </a:p>
          <a:p>
            <a:pPr>
              <a:lnSpc>
                <a:spcPct val="110000"/>
              </a:lnSpc>
            </a:pPr>
            <a:r>
              <a:rPr lang="en-US" altLang="zh-CN" sz="5400" b="1" dirty="0">
                <a:latin typeface="+mn-ea"/>
              </a:rPr>
              <a:t>D.</a:t>
            </a:r>
            <a:r>
              <a:rPr lang="zh-CN" altLang="en-US" sz="5400" b="1" dirty="0">
                <a:latin typeface="+mn-ea"/>
              </a:rPr>
              <a:t>大地主田庄上的生产情形</a:t>
            </a:r>
          </a:p>
        </p:txBody>
      </p:sp>
      <p:sp>
        <p:nvSpPr>
          <p:cNvPr id="3" name="矩形 2">
            <a:extLst>
              <a:ext uri="{FF2B5EF4-FFF2-40B4-BE49-F238E27FC236}">
                <a16:creationId xmlns="" xmlns:a16="http://schemas.microsoft.com/office/drawing/2014/main" id="{D10AF633-C9AD-457B-A25C-6AF01C103A88}"/>
              </a:ext>
            </a:extLst>
          </p:cNvPr>
          <p:cNvSpPr/>
          <p:nvPr/>
        </p:nvSpPr>
        <p:spPr>
          <a:xfrm>
            <a:off x="1306633" y="6893282"/>
            <a:ext cx="1984321" cy="1006429"/>
          </a:xfrm>
          <a:prstGeom prst="rect">
            <a:avLst/>
          </a:prstGeom>
        </p:spPr>
        <p:txBody>
          <a:bodyPr wrap="square">
            <a:spAutoFit/>
          </a:bodyPr>
          <a:lstStyle/>
          <a:p>
            <a:pPr>
              <a:lnSpc>
                <a:spcPct val="110000"/>
              </a:lnSpc>
            </a:pPr>
            <a:r>
              <a:rPr lang="zh-CN" altLang="en-US" sz="5400" dirty="0">
                <a:solidFill>
                  <a:srgbClr val="FF0000"/>
                </a:solidFill>
                <a:latin typeface="黑体" panose="02010609060101010101" pitchFamily="49" charset="-122"/>
                <a:ea typeface="黑体" panose="02010609060101010101" pitchFamily="49" charset="-122"/>
              </a:rPr>
              <a:t>解析</a:t>
            </a:r>
            <a:r>
              <a:rPr lang="zh-CN" altLang="en-US" sz="5400" dirty="0">
                <a:solidFill>
                  <a:srgbClr val="FF0000"/>
                </a:solidFill>
              </a:rPr>
              <a:t>：</a:t>
            </a:r>
            <a:endParaRPr lang="zh-CN" altLang="en-US" sz="5400" dirty="0">
              <a:solidFill>
                <a:srgbClr val="2A5CAA"/>
              </a:solidFill>
              <a:latin typeface="楷体" pitchFamily="49" charset="-122"/>
              <a:ea typeface="楷体" pitchFamily="49" charset="-122"/>
            </a:endParaRPr>
          </a:p>
        </p:txBody>
      </p:sp>
      <p:sp>
        <p:nvSpPr>
          <p:cNvPr id="12" name="文本框 11">
            <a:extLst>
              <a:ext uri="{FF2B5EF4-FFF2-40B4-BE49-F238E27FC236}">
                <a16:creationId xmlns="" xmlns:a16="http://schemas.microsoft.com/office/drawing/2014/main" id="{6FFA98CF-EB8D-4A8E-B2D4-B56EF3C0A4E6}"/>
              </a:ext>
            </a:extLst>
          </p:cNvPr>
          <p:cNvSpPr txBox="1"/>
          <p:nvPr/>
        </p:nvSpPr>
        <p:spPr>
          <a:xfrm>
            <a:off x="20150650" y="708031"/>
            <a:ext cx="530915" cy="923330"/>
          </a:xfrm>
          <a:prstGeom prst="rect">
            <a:avLst/>
          </a:prstGeom>
          <a:noFill/>
        </p:spPr>
        <p:txBody>
          <a:bodyPr wrap="none" rtlCol="0">
            <a:spAutoFit/>
          </a:bodyPr>
          <a:lstStyle/>
          <a:p>
            <a:r>
              <a:rPr lang="en-US" altLang="zh-CN" sz="5400" dirty="0">
                <a:solidFill>
                  <a:srgbClr val="FF0000"/>
                </a:solidFill>
                <a:latin typeface="+mj-ea"/>
                <a:ea typeface="+mj-ea"/>
              </a:rPr>
              <a:t>D</a:t>
            </a:r>
            <a:endParaRPr lang="zh-CN" altLang="en-US" sz="5400" dirty="0">
              <a:solidFill>
                <a:srgbClr val="FF0000"/>
              </a:solidFill>
              <a:latin typeface="+mj-ea"/>
              <a:ea typeface="+mj-ea"/>
            </a:endParaRPr>
          </a:p>
        </p:txBody>
      </p:sp>
      <p:pic>
        <p:nvPicPr>
          <p:cNvPr id="7" name="图片 6">
            <a:extLst>
              <a:ext uri="{FF2B5EF4-FFF2-40B4-BE49-F238E27FC236}">
                <a16:creationId xmlns="" xmlns:a16="http://schemas.microsoft.com/office/drawing/2014/main" id="{C0090BF5-1A10-48C3-8EAF-0BB2BB6DFC8D}"/>
              </a:ext>
            </a:extLst>
          </p:cNvPr>
          <p:cNvPicPr>
            <a:picLocks noChangeAspect="1"/>
          </p:cNvPicPr>
          <p:nvPr/>
        </p:nvPicPr>
        <p:blipFill>
          <a:blip r:embed="rId3"/>
          <a:stretch>
            <a:fillRect/>
          </a:stretch>
        </p:blipFill>
        <p:spPr>
          <a:xfrm>
            <a:off x="12618873" y="2211157"/>
            <a:ext cx="5669695" cy="3885525"/>
          </a:xfrm>
          <a:prstGeom prst="rect">
            <a:avLst/>
          </a:prstGeom>
        </p:spPr>
      </p:pic>
    </p:spTree>
    <p:extLst>
      <p:ext uri="{BB962C8B-B14F-4D97-AF65-F5344CB8AC3E}">
        <p14:creationId xmlns:p14="http://schemas.microsoft.com/office/powerpoint/2010/main" val="1186236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3" grpId="0"/>
      <p:bldP spid="12" grpId="0"/>
    </p:bldLst>
  </p:timing>
</p:sld>
</file>

<file path=ppt/theme/theme1.xml><?xml version="1.0" encoding="utf-8"?>
<a:theme xmlns:a="http://schemas.openxmlformats.org/drawingml/2006/main" name="黑色背景字幕版">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2"/>
        </a:solidFill>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30742</TotalTime>
  <Words>5998</Words>
  <Application>Microsoft Office PowerPoint</Application>
  <PresentationFormat>自定义</PresentationFormat>
  <Paragraphs>604</Paragraphs>
  <Slides>51</Slides>
  <Notes>0</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51</vt:i4>
      </vt:variant>
    </vt:vector>
  </HeadingPairs>
  <TitlesOfParts>
    <vt:vector size="60" baseType="lpstr">
      <vt:lpstr>Arial</vt:lpstr>
      <vt:lpstr>宋体</vt:lpstr>
      <vt:lpstr>黑体</vt:lpstr>
      <vt:lpstr>楷体</vt:lpstr>
      <vt:lpstr>Times New Roman</vt:lpstr>
      <vt:lpstr>微软雅黑</vt:lpstr>
      <vt:lpstr>Arial Unicode MS</vt:lpstr>
      <vt:lpstr>Calibri</vt:lpstr>
      <vt:lpstr>黑色背景字幕版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qiwen气温</dc:creator>
  <cp:lastModifiedBy>306hao</cp:lastModifiedBy>
  <cp:revision>4177</cp:revision>
  <dcterms:created xsi:type="dcterms:W3CDTF">2015-01-26T03:08:00Z</dcterms:created>
  <dcterms:modified xsi:type="dcterms:W3CDTF">2018-04-16T06:05:37Z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2052-10.1.0.5559</vt:lpwstr>
  </property>
</Properties>
</file>